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0"/>
  </p:notesMasterIdLst>
  <p:sldIdLst>
    <p:sldId id="256" r:id="rId2"/>
    <p:sldId id="258" r:id="rId3"/>
    <p:sldId id="260" r:id="rId4"/>
    <p:sldId id="261" r:id="rId5"/>
    <p:sldId id="263" r:id="rId6"/>
    <p:sldId id="264" r:id="rId7"/>
    <p:sldId id="269" r:id="rId8"/>
    <p:sldId id="279" r:id="rId9"/>
  </p:sldIdLst>
  <p:sldSz cx="9144000" cy="5143500" type="screen16x9"/>
  <p:notesSz cx="6858000" cy="9144000"/>
  <p:embeddedFontLst>
    <p:embeddedFont>
      <p:font typeface="Open Sans Medium" panose="020B0604020202020204" charset="0"/>
      <p:regular r:id="rId11"/>
      <p:bold r:id="rId12"/>
      <p:italic r:id="rId13"/>
      <p:boldItalic r:id="rId14"/>
    </p:embeddedFont>
    <p:embeddedFont>
      <p:font typeface="Syncopate" panose="020B0604020202020204" charset="0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87D12E5-6ADF-4AC9-AAD8-1672F1C65A3D}">
  <a:tblStyle styleId="{887D12E5-6ADF-4AC9-AAD8-1672F1C65A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362733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g156e615489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8" name="Google Shape;938;g156e615489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18c9717572f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18c9717572f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1573c4d45b9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1573c4d45b9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g1336b48418f_0_219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" name="Google Shape;1078;g1336b48418f_0_219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1573c4d45b9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1573c4d45b9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g1573c4d45b9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7" name="Google Shape;1297;g1573c4d45b9_1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g139c4790617_0_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0" name="Google Shape;1480;g139c4790617_0_4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" name="Google Shape;1841;g139c4790617_0_8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2" name="Google Shape;1842;g139c4790617_0_8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469025" y="1126425"/>
            <a:ext cx="5967300" cy="266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469025" y="3858575"/>
            <a:ext cx="27396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>
            <a:off x="507575" y="-120500"/>
            <a:ext cx="1638900" cy="5304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"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" name="Google Shape;849;p2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0" name="Google Shape;850;p29"/>
          <p:cNvGrpSpPr/>
          <p:nvPr/>
        </p:nvGrpSpPr>
        <p:grpSpPr>
          <a:xfrm>
            <a:off x="8055736" y="4233528"/>
            <a:ext cx="750078" cy="750078"/>
            <a:chOff x="-599950" y="2622338"/>
            <a:chExt cx="1191925" cy="1191925"/>
          </a:xfrm>
        </p:grpSpPr>
        <p:sp>
          <p:nvSpPr>
            <p:cNvPr id="851" name="Google Shape;851;p29"/>
            <p:cNvSpPr/>
            <p:nvPr/>
          </p:nvSpPr>
          <p:spPr>
            <a:xfrm>
              <a:off x="-599925" y="2622350"/>
              <a:ext cx="1191900" cy="1191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9"/>
            <p:cNvSpPr/>
            <p:nvPr/>
          </p:nvSpPr>
          <p:spPr>
            <a:xfrm>
              <a:off x="-379012" y="2843263"/>
              <a:ext cx="750000" cy="7500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9"/>
            <p:cNvSpPr/>
            <p:nvPr/>
          </p:nvSpPr>
          <p:spPr>
            <a:xfrm>
              <a:off x="-599925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9"/>
            <p:cNvSpPr/>
            <p:nvPr/>
          </p:nvSpPr>
          <p:spPr>
            <a:xfrm rot="10800000">
              <a:off x="-599950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9"/>
            <p:cNvSpPr/>
            <p:nvPr/>
          </p:nvSpPr>
          <p:spPr>
            <a:xfrm rot="5400000">
              <a:off x="-599950" y="2622363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9"/>
            <p:cNvSpPr/>
            <p:nvPr/>
          </p:nvSpPr>
          <p:spPr>
            <a:xfrm rot="-5400000">
              <a:off x="-599950" y="2622338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" name="Google Shape;857;p29"/>
          <p:cNvGrpSpPr/>
          <p:nvPr/>
        </p:nvGrpSpPr>
        <p:grpSpPr>
          <a:xfrm>
            <a:off x="8055736" y="3216259"/>
            <a:ext cx="750078" cy="750078"/>
            <a:chOff x="-599950" y="2622338"/>
            <a:chExt cx="1191925" cy="1191925"/>
          </a:xfrm>
        </p:grpSpPr>
        <p:sp>
          <p:nvSpPr>
            <p:cNvPr id="858" name="Google Shape;858;p29"/>
            <p:cNvSpPr/>
            <p:nvPr/>
          </p:nvSpPr>
          <p:spPr>
            <a:xfrm>
              <a:off x="-599925" y="2622350"/>
              <a:ext cx="1191900" cy="1191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9"/>
            <p:cNvSpPr/>
            <p:nvPr/>
          </p:nvSpPr>
          <p:spPr>
            <a:xfrm>
              <a:off x="-379012" y="2843263"/>
              <a:ext cx="750000" cy="7500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9"/>
            <p:cNvSpPr/>
            <p:nvPr/>
          </p:nvSpPr>
          <p:spPr>
            <a:xfrm>
              <a:off x="-599925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9"/>
            <p:cNvSpPr/>
            <p:nvPr/>
          </p:nvSpPr>
          <p:spPr>
            <a:xfrm rot="10800000">
              <a:off x="-599950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9"/>
            <p:cNvSpPr/>
            <p:nvPr/>
          </p:nvSpPr>
          <p:spPr>
            <a:xfrm rot="5400000">
              <a:off x="-599950" y="2622363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9"/>
            <p:cNvSpPr/>
            <p:nvPr/>
          </p:nvSpPr>
          <p:spPr>
            <a:xfrm rot="-5400000">
              <a:off x="-599950" y="2622338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" name="Google Shape;864;p29"/>
          <p:cNvGrpSpPr/>
          <p:nvPr/>
        </p:nvGrpSpPr>
        <p:grpSpPr>
          <a:xfrm>
            <a:off x="8055736" y="2198990"/>
            <a:ext cx="750078" cy="750078"/>
            <a:chOff x="-599950" y="2622338"/>
            <a:chExt cx="1191925" cy="1191925"/>
          </a:xfrm>
        </p:grpSpPr>
        <p:sp>
          <p:nvSpPr>
            <p:cNvPr id="865" name="Google Shape;865;p29"/>
            <p:cNvSpPr/>
            <p:nvPr/>
          </p:nvSpPr>
          <p:spPr>
            <a:xfrm>
              <a:off x="-599925" y="2622350"/>
              <a:ext cx="1191900" cy="1191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9"/>
            <p:cNvSpPr/>
            <p:nvPr/>
          </p:nvSpPr>
          <p:spPr>
            <a:xfrm>
              <a:off x="-379012" y="2843263"/>
              <a:ext cx="750000" cy="7500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9"/>
            <p:cNvSpPr/>
            <p:nvPr/>
          </p:nvSpPr>
          <p:spPr>
            <a:xfrm>
              <a:off x="-599925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9"/>
            <p:cNvSpPr/>
            <p:nvPr/>
          </p:nvSpPr>
          <p:spPr>
            <a:xfrm rot="10800000">
              <a:off x="-599950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9"/>
            <p:cNvSpPr/>
            <p:nvPr/>
          </p:nvSpPr>
          <p:spPr>
            <a:xfrm rot="5400000">
              <a:off x="-599950" y="2622363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9"/>
            <p:cNvSpPr/>
            <p:nvPr/>
          </p:nvSpPr>
          <p:spPr>
            <a:xfrm rot="-5400000">
              <a:off x="-599950" y="2622338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" name="Google Shape;871;p29"/>
          <p:cNvGrpSpPr/>
          <p:nvPr/>
        </p:nvGrpSpPr>
        <p:grpSpPr>
          <a:xfrm>
            <a:off x="8055736" y="1181722"/>
            <a:ext cx="750078" cy="750078"/>
            <a:chOff x="-599950" y="2622338"/>
            <a:chExt cx="1191925" cy="1191925"/>
          </a:xfrm>
        </p:grpSpPr>
        <p:sp>
          <p:nvSpPr>
            <p:cNvPr id="872" name="Google Shape;872;p29"/>
            <p:cNvSpPr/>
            <p:nvPr/>
          </p:nvSpPr>
          <p:spPr>
            <a:xfrm>
              <a:off x="-599925" y="2622350"/>
              <a:ext cx="1191900" cy="1191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9"/>
            <p:cNvSpPr/>
            <p:nvPr/>
          </p:nvSpPr>
          <p:spPr>
            <a:xfrm>
              <a:off x="-379012" y="2843263"/>
              <a:ext cx="750000" cy="7500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9"/>
            <p:cNvSpPr/>
            <p:nvPr/>
          </p:nvSpPr>
          <p:spPr>
            <a:xfrm>
              <a:off x="-599925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9"/>
            <p:cNvSpPr/>
            <p:nvPr/>
          </p:nvSpPr>
          <p:spPr>
            <a:xfrm rot="10800000">
              <a:off x="-599950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9"/>
            <p:cNvSpPr/>
            <p:nvPr/>
          </p:nvSpPr>
          <p:spPr>
            <a:xfrm rot="5400000">
              <a:off x="-599950" y="2622363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9"/>
            <p:cNvSpPr/>
            <p:nvPr/>
          </p:nvSpPr>
          <p:spPr>
            <a:xfrm rot="-5400000">
              <a:off x="-599950" y="2622338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" name="Google Shape;878;p29"/>
          <p:cNvGrpSpPr/>
          <p:nvPr/>
        </p:nvGrpSpPr>
        <p:grpSpPr>
          <a:xfrm>
            <a:off x="8055736" y="164453"/>
            <a:ext cx="750078" cy="750078"/>
            <a:chOff x="-599950" y="2622338"/>
            <a:chExt cx="1191925" cy="1191925"/>
          </a:xfrm>
        </p:grpSpPr>
        <p:sp>
          <p:nvSpPr>
            <p:cNvPr id="879" name="Google Shape;879;p29"/>
            <p:cNvSpPr/>
            <p:nvPr/>
          </p:nvSpPr>
          <p:spPr>
            <a:xfrm>
              <a:off x="-599925" y="2622350"/>
              <a:ext cx="1191900" cy="1191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9"/>
            <p:cNvSpPr/>
            <p:nvPr/>
          </p:nvSpPr>
          <p:spPr>
            <a:xfrm>
              <a:off x="-379012" y="2843263"/>
              <a:ext cx="750000" cy="7500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9"/>
            <p:cNvSpPr/>
            <p:nvPr/>
          </p:nvSpPr>
          <p:spPr>
            <a:xfrm>
              <a:off x="-599925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9"/>
            <p:cNvSpPr/>
            <p:nvPr/>
          </p:nvSpPr>
          <p:spPr>
            <a:xfrm rot="10800000">
              <a:off x="-599950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9"/>
            <p:cNvSpPr/>
            <p:nvPr/>
          </p:nvSpPr>
          <p:spPr>
            <a:xfrm rot="5400000">
              <a:off x="-599950" y="2622363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9"/>
            <p:cNvSpPr/>
            <p:nvPr/>
          </p:nvSpPr>
          <p:spPr>
            <a:xfrm rot="-5400000">
              <a:off x="-599950" y="2622338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" name="Google Shape;885;p29"/>
          <p:cNvGrpSpPr/>
          <p:nvPr/>
        </p:nvGrpSpPr>
        <p:grpSpPr>
          <a:xfrm>
            <a:off x="338186" y="4233528"/>
            <a:ext cx="750078" cy="750078"/>
            <a:chOff x="-599950" y="2622338"/>
            <a:chExt cx="1191925" cy="1191925"/>
          </a:xfrm>
        </p:grpSpPr>
        <p:sp>
          <p:nvSpPr>
            <p:cNvPr id="886" name="Google Shape;886;p29"/>
            <p:cNvSpPr/>
            <p:nvPr/>
          </p:nvSpPr>
          <p:spPr>
            <a:xfrm>
              <a:off x="-599925" y="2622350"/>
              <a:ext cx="1191900" cy="1191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9"/>
            <p:cNvSpPr/>
            <p:nvPr/>
          </p:nvSpPr>
          <p:spPr>
            <a:xfrm>
              <a:off x="-379012" y="2843263"/>
              <a:ext cx="750000" cy="7500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9"/>
            <p:cNvSpPr/>
            <p:nvPr/>
          </p:nvSpPr>
          <p:spPr>
            <a:xfrm>
              <a:off x="-599925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9"/>
            <p:cNvSpPr/>
            <p:nvPr/>
          </p:nvSpPr>
          <p:spPr>
            <a:xfrm rot="10800000">
              <a:off x="-599950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9"/>
            <p:cNvSpPr/>
            <p:nvPr/>
          </p:nvSpPr>
          <p:spPr>
            <a:xfrm rot="5400000">
              <a:off x="-599950" y="2622363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9"/>
            <p:cNvSpPr/>
            <p:nvPr/>
          </p:nvSpPr>
          <p:spPr>
            <a:xfrm rot="-5400000">
              <a:off x="-599950" y="2622338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" name="Google Shape;892;p29"/>
          <p:cNvGrpSpPr/>
          <p:nvPr/>
        </p:nvGrpSpPr>
        <p:grpSpPr>
          <a:xfrm>
            <a:off x="338186" y="3216259"/>
            <a:ext cx="750078" cy="750078"/>
            <a:chOff x="-599950" y="2622338"/>
            <a:chExt cx="1191925" cy="1191925"/>
          </a:xfrm>
        </p:grpSpPr>
        <p:sp>
          <p:nvSpPr>
            <p:cNvPr id="893" name="Google Shape;893;p29"/>
            <p:cNvSpPr/>
            <p:nvPr/>
          </p:nvSpPr>
          <p:spPr>
            <a:xfrm>
              <a:off x="-599925" y="2622350"/>
              <a:ext cx="1191900" cy="1191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9"/>
            <p:cNvSpPr/>
            <p:nvPr/>
          </p:nvSpPr>
          <p:spPr>
            <a:xfrm>
              <a:off x="-379012" y="2843263"/>
              <a:ext cx="750000" cy="7500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9"/>
            <p:cNvSpPr/>
            <p:nvPr/>
          </p:nvSpPr>
          <p:spPr>
            <a:xfrm>
              <a:off x="-599925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9"/>
            <p:cNvSpPr/>
            <p:nvPr/>
          </p:nvSpPr>
          <p:spPr>
            <a:xfrm rot="10800000">
              <a:off x="-599950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9"/>
            <p:cNvSpPr/>
            <p:nvPr/>
          </p:nvSpPr>
          <p:spPr>
            <a:xfrm rot="5400000">
              <a:off x="-599950" y="2622363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9"/>
            <p:cNvSpPr/>
            <p:nvPr/>
          </p:nvSpPr>
          <p:spPr>
            <a:xfrm rot="-5400000">
              <a:off x="-599950" y="2622338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" name="Google Shape;899;p29"/>
          <p:cNvGrpSpPr/>
          <p:nvPr/>
        </p:nvGrpSpPr>
        <p:grpSpPr>
          <a:xfrm>
            <a:off x="338186" y="2198990"/>
            <a:ext cx="750078" cy="750078"/>
            <a:chOff x="-599950" y="2622338"/>
            <a:chExt cx="1191925" cy="1191925"/>
          </a:xfrm>
        </p:grpSpPr>
        <p:sp>
          <p:nvSpPr>
            <p:cNvPr id="900" name="Google Shape;900;p29"/>
            <p:cNvSpPr/>
            <p:nvPr/>
          </p:nvSpPr>
          <p:spPr>
            <a:xfrm>
              <a:off x="-599925" y="2622350"/>
              <a:ext cx="1191900" cy="1191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9"/>
            <p:cNvSpPr/>
            <p:nvPr/>
          </p:nvSpPr>
          <p:spPr>
            <a:xfrm>
              <a:off x="-379012" y="2843263"/>
              <a:ext cx="750000" cy="7500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9"/>
            <p:cNvSpPr/>
            <p:nvPr/>
          </p:nvSpPr>
          <p:spPr>
            <a:xfrm>
              <a:off x="-599925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9"/>
            <p:cNvSpPr/>
            <p:nvPr/>
          </p:nvSpPr>
          <p:spPr>
            <a:xfrm rot="10800000">
              <a:off x="-599950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9"/>
            <p:cNvSpPr/>
            <p:nvPr/>
          </p:nvSpPr>
          <p:spPr>
            <a:xfrm rot="5400000">
              <a:off x="-599950" y="2622363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9"/>
            <p:cNvSpPr/>
            <p:nvPr/>
          </p:nvSpPr>
          <p:spPr>
            <a:xfrm rot="-5400000">
              <a:off x="-599950" y="2622338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" name="Google Shape;906;p29"/>
          <p:cNvGrpSpPr/>
          <p:nvPr/>
        </p:nvGrpSpPr>
        <p:grpSpPr>
          <a:xfrm>
            <a:off x="338186" y="1181722"/>
            <a:ext cx="750078" cy="750078"/>
            <a:chOff x="-599950" y="2622338"/>
            <a:chExt cx="1191925" cy="1191925"/>
          </a:xfrm>
        </p:grpSpPr>
        <p:sp>
          <p:nvSpPr>
            <p:cNvPr id="907" name="Google Shape;907;p29"/>
            <p:cNvSpPr/>
            <p:nvPr/>
          </p:nvSpPr>
          <p:spPr>
            <a:xfrm>
              <a:off x="-599925" y="2622350"/>
              <a:ext cx="1191900" cy="1191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9"/>
            <p:cNvSpPr/>
            <p:nvPr/>
          </p:nvSpPr>
          <p:spPr>
            <a:xfrm>
              <a:off x="-379012" y="2843263"/>
              <a:ext cx="750000" cy="7500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9"/>
            <p:cNvSpPr/>
            <p:nvPr/>
          </p:nvSpPr>
          <p:spPr>
            <a:xfrm>
              <a:off x="-599925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9"/>
            <p:cNvSpPr/>
            <p:nvPr/>
          </p:nvSpPr>
          <p:spPr>
            <a:xfrm rot="10800000">
              <a:off x="-599950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9"/>
            <p:cNvSpPr/>
            <p:nvPr/>
          </p:nvSpPr>
          <p:spPr>
            <a:xfrm rot="5400000">
              <a:off x="-599950" y="2622363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9"/>
            <p:cNvSpPr/>
            <p:nvPr/>
          </p:nvSpPr>
          <p:spPr>
            <a:xfrm rot="-5400000">
              <a:off x="-599950" y="2622338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" name="Google Shape;913;p29"/>
          <p:cNvGrpSpPr/>
          <p:nvPr/>
        </p:nvGrpSpPr>
        <p:grpSpPr>
          <a:xfrm>
            <a:off x="338186" y="164453"/>
            <a:ext cx="750078" cy="750078"/>
            <a:chOff x="-599950" y="2622338"/>
            <a:chExt cx="1191925" cy="1191925"/>
          </a:xfrm>
        </p:grpSpPr>
        <p:sp>
          <p:nvSpPr>
            <p:cNvPr id="914" name="Google Shape;914;p29"/>
            <p:cNvSpPr/>
            <p:nvPr/>
          </p:nvSpPr>
          <p:spPr>
            <a:xfrm>
              <a:off x="-599925" y="2622350"/>
              <a:ext cx="1191900" cy="1191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9"/>
            <p:cNvSpPr/>
            <p:nvPr/>
          </p:nvSpPr>
          <p:spPr>
            <a:xfrm>
              <a:off x="-379012" y="2843263"/>
              <a:ext cx="750000" cy="7500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9"/>
            <p:cNvSpPr/>
            <p:nvPr/>
          </p:nvSpPr>
          <p:spPr>
            <a:xfrm>
              <a:off x="-599925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9"/>
            <p:cNvSpPr/>
            <p:nvPr/>
          </p:nvSpPr>
          <p:spPr>
            <a:xfrm rot="10800000">
              <a:off x="-599950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9"/>
            <p:cNvSpPr/>
            <p:nvPr/>
          </p:nvSpPr>
          <p:spPr>
            <a:xfrm rot="5400000">
              <a:off x="-599950" y="2622363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9"/>
            <p:cNvSpPr/>
            <p:nvPr/>
          </p:nvSpPr>
          <p:spPr>
            <a:xfrm rot="-5400000">
              <a:off x="-599950" y="2622338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"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" name="Google Shape;921;p30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922" name="Google Shape;922;p30"/>
          <p:cNvSpPr/>
          <p:nvPr/>
        </p:nvSpPr>
        <p:spPr>
          <a:xfrm>
            <a:off x="198799" y="141000"/>
            <a:ext cx="488151" cy="618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dk2"/>
                </a:solidFill>
                <a:latin typeface="Bodoni Moda;900"/>
              </a:rPr>
              <a:t>J</a:t>
            </a:r>
          </a:p>
        </p:txBody>
      </p:sp>
      <p:sp>
        <p:nvSpPr>
          <p:cNvPr id="923" name="Google Shape;923;p30"/>
          <p:cNvSpPr/>
          <p:nvPr/>
        </p:nvSpPr>
        <p:spPr>
          <a:xfrm>
            <a:off x="157591" y="1488346"/>
            <a:ext cx="570566" cy="80035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dk2"/>
                </a:solidFill>
                <a:latin typeface="Bodoni Moda;900"/>
              </a:rPr>
              <a:t>Q</a:t>
            </a:r>
          </a:p>
        </p:txBody>
      </p:sp>
      <p:sp>
        <p:nvSpPr>
          <p:cNvPr id="924" name="Google Shape;924;p30"/>
          <p:cNvSpPr/>
          <p:nvPr/>
        </p:nvSpPr>
        <p:spPr>
          <a:xfrm>
            <a:off x="112025" y="3017952"/>
            <a:ext cx="661698" cy="59432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dk2"/>
                </a:solidFill>
                <a:latin typeface="Bodoni Moda;900"/>
              </a:rPr>
              <a:t>K</a:t>
            </a:r>
          </a:p>
        </p:txBody>
      </p:sp>
      <p:sp>
        <p:nvSpPr>
          <p:cNvPr id="925" name="Google Shape;925;p30"/>
          <p:cNvSpPr/>
          <p:nvPr/>
        </p:nvSpPr>
        <p:spPr>
          <a:xfrm>
            <a:off x="125893" y="4341525"/>
            <a:ext cx="633962" cy="60542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dk2"/>
                </a:solidFill>
                <a:latin typeface="Bodoni Moda;900"/>
              </a:rPr>
              <a:t>A</a:t>
            </a:r>
          </a:p>
        </p:txBody>
      </p:sp>
      <p:sp>
        <p:nvSpPr>
          <p:cNvPr id="926" name="Google Shape;926;p30"/>
          <p:cNvSpPr/>
          <p:nvPr/>
        </p:nvSpPr>
        <p:spPr>
          <a:xfrm>
            <a:off x="8369049" y="141000"/>
            <a:ext cx="488151" cy="6180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dk1"/>
                </a:solidFill>
                <a:latin typeface="Bodoni Moda;900"/>
              </a:rPr>
              <a:t>J</a:t>
            </a:r>
          </a:p>
        </p:txBody>
      </p:sp>
      <p:sp>
        <p:nvSpPr>
          <p:cNvPr id="927" name="Google Shape;927;p30"/>
          <p:cNvSpPr/>
          <p:nvPr/>
        </p:nvSpPr>
        <p:spPr>
          <a:xfrm>
            <a:off x="8327841" y="1488346"/>
            <a:ext cx="570566" cy="80035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dk1"/>
                </a:solidFill>
                <a:latin typeface="Bodoni Moda;900"/>
              </a:rPr>
              <a:t>Q</a:t>
            </a:r>
          </a:p>
        </p:txBody>
      </p:sp>
      <p:sp>
        <p:nvSpPr>
          <p:cNvPr id="928" name="Google Shape;928;p30"/>
          <p:cNvSpPr/>
          <p:nvPr/>
        </p:nvSpPr>
        <p:spPr>
          <a:xfrm>
            <a:off x="8282275" y="3017952"/>
            <a:ext cx="661698" cy="59432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dk1"/>
                </a:solidFill>
                <a:latin typeface="Bodoni Moda;900"/>
              </a:rPr>
              <a:t>K</a:t>
            </a:r>
          </a:p>
        </p:txBody>
      </p:sp>
      <p:sp>
        <p:nvSpPr>
          <p:cNvPr id="929" name="Google Shape;929;p30"/>
          <p:cNvSpPr/>
          <p:nvPr/>
        </p:nvSpPr>
        <p:spPr>
          <a:xfrm>
            <a:off x="8296143" y="4341525"/>
            <a:ext cx="633962" cy="60542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dk1"/>
                </a:solidFill>
                <a:latin typeface="Bodoni Moda;900"/>
              </a:rPr>
              <a:t>A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572000" y="2033525"/>
            <a:ext cx="3858900" cy="190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4572000" y="3936725"/>
            <a:ext cx="3487800" cy="67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4380350" y="717075"/>
            <a:ext cx="2407200" cy="1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9"/>
          <p:cNvSpPr txBox="1">
            <a:spLocks noGrp="1"/>
          </p:cNvSpPr>
          <p:nvPr>
            <p:ph type="title"/>
          </p:nvPr>
        </p:nvSpPr>
        <p:spPr>
          <a:xfrm>
            <a:off x="1351725" y="1357325"/>
            <a:ext cx="3864300" cy="83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9"/>
          <p:cNvSpPr txBox="1">
            <a:spLocks noGrp="1"/>
          </p:cNvSpPr>
          <p:nvPr>
            <p:ph type="subTitle" idx="1"/>
          </p:nvPr>
        </p:nvSpPr>
        <p:spPr>
          <a:xfrm>
            <a:off x="1346325" y="2196475"/>
            <a:ext cx="3864300" cy="15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9"/>
          <p:cNvSpPr>
            <a:spLocks noGrp="1"/>
          </p:cNvSpPr>
          <p:nvPr>
            <p:ph type="pic" idx="2"/>
          </p:nvPr>
        </p:nvSpPr>
        <p:spPr>
          <a:xfrm>
            <a:off x="6416550" y="2483700"/>
            <a:ext cx="1953900" cy="2656800"/>
          </a:xfrm>
          <a:prstGeom prst="rect">
            <a:avLst/>
          </a:prstGeom>
          <a:noFill/>
          <a:ln>
            <a:noFill/>
          </a:ln>
        </p:spPr>
      </p:sp>
      <p:sp>
        <p:nvSpPr>
          <p:cNvPr id="260" name="Google Shape;260;p9"/>
          <p:cNvSpPr>
            <a:spLocks noGrp="1"/>
          </p:cNvSpPr>
          <p:nvPr>
            <p:ph type="pic" idx="3"/>
          </p:nvPr>
        </p:nvSpPr>
        <p:spPr>
          <a:xfrm>
            <a:off x="5765800" y="0"/>
            <a:ext cx="1828800" cy="24867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9"/>
          <p:cNvSpPr/>
          <p:nvPr/>
        </p:nvSpPr>
        <p:spPr>
          <a:xfrm>
            <a:off x="115722" y="133545"/>
            <a:ext cx="333096" cy="322166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9"/>
          <p:cNvSpPr/>
          <p:nvPr/>
        </p:nvSpPr>
        <p:spPr>
          <a:xfrm>
            <a:off x="115722" y="588970"/>
            <a:ext cx="333096" cy="322166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9"/>
          <p:cNvSpPr/>
          <p:nvPr/>
        </p:nvSpPr>
        <p:spPr>
          <a:xfrm>
            <a:off x="115722" y="1044395"/>
            <a:ext cx="333096" cy="322166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9"/>
          <p:cNvSpPr/>
          <p:nvPr/>
        </p:nvSpPr>
        <p:spPr>
          <a:xfrm>
            <a:off x="115722" y="1499820"/>
            <a:ext cx="333096" cy="322166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9"/>
          <p:cNvSpPr/>
          <p:nvPr/>
        </p:nvSpPr>
        <p:spPr>
          <a:xfrm>
            <a:off x="115722" y="1955245"/>
            <a:ext cx="333096" cy="322166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9"/>
          <p:cNvSpPr/>
          <p:nvPr/>
        </p:nvSpPr>
        <p:spPr>
          <a:xfrm>
            <a:off x="115722" y="2410670"/>
            <a:ext cx="333096" cy="322166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9"/>
          <p:cNvSpPr/>
          <p:nvPr/>
        </p:nvSpPr>
        <p:spPr>
          <a:xfrm>
            <a:off x="115722" y="2866095"/>
            <a:ext cx="333096" cy="322166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9"/>
          <p:cNvSpPr/>
          <p:nvPr/>
        </p:nvSpPr>
        <p:spPr>
          <a:xfrm>
            <a:off x="115722" y="3321520"/>
            <a:ext cx="333096" cy="322166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9"/>
          <p:cNvSpPr/>
          <p:nvPr/>
        </p:nvSpPr>
        <p:spPr>
          <a:xfrm>
            <a:off x="115722" y="3776945"/>
            <a:ext cx="333096" cy="322166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9"/>
          <p:cNvSpPr/>
          <p:nvPr/>
        </p:nvSpPr>
        <p:spPr>
          <a:xfrm>
            <a:off x="115722" y="4232370"/>
            <a:ext cx="333096" cy="322166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9"/>
          <p:cNvSpPr/>
          <p:nvPr/>
        </p:nvSpPr>
        <p:spPr>
          <a:xfrm>
            <a:off x="115722" y="4687795"/>
            <a:ext cx="333096" cy="322166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0"/>
          <p:cNvSpPr txBox="1">
            <a:spLocks noGrp="1"/>
          </p:cNvSpPr>
          <p:nvPr>
            <p:ph type="body" idx="1"/>
          </p:nvPr>
        </p:nvSpPr>
        <p:spPr>
          <a:xfrm>
            <a:off x="713225" y="3749225"/>
            <a:ext cx="5342400" cy="8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 b="1">
                <a:solidFill>
                  <a:schemeClr val="dk2"/>
                </a:solidFill>
                <a:latin typeface="Syncopate"/>
                <a:ea typeface="Syncopate"/>
                <a:cs typeface="Syncopate"/>
                <a:sym typeface="Syncopate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1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11"/>
          <p:cNvSpPr txBox="1">
            <a:spLocks noGrp="1"/>
          </p:cNvSpPr>
          <p:nvPr>
            <p:ph type="title" hasCustomPrompt="1"/>
          </p:nvPr>
        </p:nvSpPr>
        <p:spPr>
          <a:xfrm>
            <a:off x="713250" y="1538688"/>
            <a:ext cx="7717500" cy="1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7" name="Google Shape;277;p11"/>
          <p:cNvSpPr txBox="1">
            <a:spLocks noGrp="1"/>
          </p:cNvSpPr>
          <p:nvPr>
            <p:ph type="subTitle" idx="1"/>
          </p:nvPr>
        </p:nvSpPr>
        <p:spPr>
          <a:xfrm>
            <a:off x="2049200" y="3073500"/>
            <a:ext cx="5045700" cy="4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9_1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9" name="Google Shape;459;p1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0" name="Google Shape;460;p18"/>
          <p:cNvGrpSpPr/>
          <p:nvPr/>
        </p:nvGrpSpPr>
        <p:grpSpPr>
          <a:xfrm flipH="1">
            <a:off x="7774" y="4639386"/>
            <a:ext cx="5845250" cy="463200"/>
            <a:chOff x="-101500" y="4376975"/>
            <a:chExt cx="5845250" cy="463200"/>
          </a:xfrm>
        </p:grpSpPr>
        <p:sp>
          <p:nvSpPr>
            <p:cNvPr id="461" name="Google Shape;461;p18"/>
            <p:cNvSpPr/>
            <p:nvPr/>
          </p:nvSpPr>
          <p:spPr>
            <a:xfrm>
              <a:off x="-101500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8"/>
            <p:cNvSpPr/>
            <p:nvPr/>
          </p:nvSpPr>
          <p:spPr>
            <a:xfrm>
              <a:off x="68792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8"/>
            <p:cNvSpPr/>
            <p:nvPr/>
          </p:nvSpPr>
          <p:spPr>
            <a:xfrm>
              <a:off x="239085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8"/>
            <p:cNvSpPr/>
            <p:nvPr/>
          </p:nvSpPr>
          <p:spPr>
            <a:xfrm>
              <a:off x="409377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8"/>
            <p:cNvSpPr/>
            <p:nvPr/>
          </p:nvSpPr>
          <p:spPr>
            <a:xfrm>
              <a:off x="579670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8"/>
            <p:cNvSpPr/>
            <p:nvPr/>
          </p:nvSpPr>
          <p:spPr>
            <a:xfrm>
              <a:off x="749962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8"/>
            <p:cNvSpPr/>
            <p:nvPr/>
          </p:nvSpPr>
          <p:spPr>
            <a:xfrm>
              <a:off x="920255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8"/>
            <p:cNvSpPr/>
            <p:nvPr/>
          </p:nvSpPr>
          <p:spPr>
            <a:xfrm>
              <a:off x="1090547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8"/>
            <p:cNvSpPr/>
            <p:nvPr/>
          </p:nvSpPr>
          <p:spPr>
            <a:xfrm>
              <a:off x="1260839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8"/>
            <p:cNvSpPr/>
            <p:nvPr/>
          </p:nvSpPr>
          <p:spPr>
            <a:xfrm>
              <a:off x="1431132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8"/>
            <p:cNvSpPr/>
            <p:nvPr/>
          </p:nvSpPr>
          <p:spPr>
            <a:xfrm>
              <a:off x="1601424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8"/>
            <p:cNvSpPr/>
            <p:nvPr/>
          </p:nvSpPr>
          <p:spPr>
            <a:xfrm>
              <a:off x="1771717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8"/>
            <p:cNvSpPr/>
            <p:nvPr/>
          </p:nvSpPr>
          <p:spPr>
            <a:xfrm>
              <a:off x="1942009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8"/>
            <p:cNvSpPr/>
            <p:nvPr/>
          </p:nvSpPr>
          <p:spPr>
            <a:xfrm>
              <a:off x="2112302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8"/>
            <p:cNvSpPr/>
            <p:nvPr/>
          </p:nvSpPr>
          <p:spPr>
            <a:xfrm>
              <a:off x="2282594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8"/>
            <p:cNvSpPr/>
            <p:nvPr/>
          </p:nvSpPr>
          <p:spPr>
            <a:xfrm>
              <a:off x="2452886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8"/>
            <p:cNvSpPr/>
            <p:nvPr/>
          </p:nvSpPr>
          <p:spPr>
            <a:xfrm>
              <a:off x="2623179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8"/>
            <p:cNvSpPr/>
            <p:nvPr/>
          </p:nvSpPr>
          <p:spPr>
            <a:xfrm>
              <a:off x="2793471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8"/>
            <p:cNvSpPr/>
            <p:nvPr/>
          </p:nvSpPr>
          <p:spPr>
            <a:xfrm>
              <a:off x="2963764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8"/>
            <p:cNvSpPr/>
            <p:nvPr/>
          </p:nvSpPr>
          <p:spPr>
            <a:xfrm>
              <a:off x="3134056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8"/>
            <p:cNvSpPr/>
            <p:nvPr/>
          </p:nvSpPr>
          <p:spPr>
            <a:xfrm>
              <a:off x="3304348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8"/>
            <p:cNvSpPr/>
            <p:nvPr/>
          </p:nvSpPr>
          <p:spPr>
            <a:xfrm>
              <a:off x="3474641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8"/>
            <p:cNvSpPr/>
            <p:nvPr/>
          </p:nvSpPr>
          <p:spPr>
            <a:xfrm>
              <a:off x="3644933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8"/>
            <p:cNvSpPr/>
            <p:nvPr/>
          </p:nvSpPr>
          <p:spPr>
            <a:xfrm>
              <a:off x="3815226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8"/>
            <p:cNvSpPr/>
            <p:nvPr/>
          </p:nvSpPr>
          <p:spPr>
            <a:xfrm>
              <a:off x="3985518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8"/>
            <p:cNvSpPr/>
            <p:nvPr/>
          </p:nvSpPr>
          <p:spPr>
            <a:xfrm>
              <a:off x="4155811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8"/>
            <p:cNvSpPr/>
            <p:nvPr/>
          </p:nvSpPr>
          <p:spPr>
            <a:xfrm>
              <a:off x="4326103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8"/>
            <p:cNvSpPr/>
            <p:nvPr/>
          </p:nvSpPr>
          <p:spPr>
            <a:xfrm>
              <a:off x="4496395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8"/>
            <p:cNvSpPr/>
            <p:nvPr/>
          </p:nvSpPr>
          <p:spPr>
            <a:xfrm>
              <a:off x="4666688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8"/>
            <p:cNvSpPr/>
            <p:nvPr/>
          </p:nvSpPr>
          <p:spPr>
            <a:xfrm>
              <a:off x="4836980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8"/>
            <p:cNvSpPr/>
            <p:nvPr/>
          </p:nvSpPr>
          <p:spPr>
            <a:xfrm>
              <a:off x="5007273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8"/>
            <p:cNvSpPr/>
            <p:nvPr/>
          </p:nvSpPr>
          <p:spPr>
            <a:xfrm>
              <a:off x="5177565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8"/>
            <p:cNvSpPr/>
            <p:nvPr/>
          </p:nvSpPr>
          <p:spPr>
            <a:xfrm>
              <a:off x="5347858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8"/>
            <p:cNvSpPr/>
            <p:nvPr/>
          </p:nvSpPr>
          <p:spPr>
            <a:xfrm>
              <a:off x="5518150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5" name="Google Shape;495;p18"/>
          <p:cNvSpPr/>
          <p:nvPr/>
        </p:nvSpPr>
        <p:spPr>
          <a:xfrm flipH="1">
            <a:off x="6032500" y="4639375"/>
            <a:ext cx="478812" cy="463168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18"/>
          <p:cNvSpPr/>
          <p:nvPr/>
        </p:nvSpPr>
        <p:spPr>
          <a:xfrm flipH="1">
            <a:off x="6688732" y="4639375"/>
            <a:ext cx="478812" cy="463168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18"/>
          <p:cNvSpPr/>
          <p:nvPr/>
        </p:nvSpPr>
        <p:spPr>
          <a:xfrm flipH="1">
            <a:off x="7344963" y="4639375"/>
            <a:ext cx="478812" cy="463168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18"/>
          <p:cNvSpPr/>
          <p:nvPr/>
        </p:nvSpPr>
        <p:spPr>
          <a:xfrm flipH="1">
            <a:off x="8001194" y="4639375"/>
            <a:ext cx="478812" cy="463168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18"/>
          <p:cNvSpPr/>
          <p:nvPr/>
        </p:nvSpPr>
        <p:spPr>
          <a:xfrm flipH="1">
            <a:off x="8657425" y="4639375"/>
            <a:ext cx="478812" cy="463168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1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1" name="Google Shape;501;p18"/>
          <p:cNvSpPr txBox="1">
            <a:spLocks noGrp="1"/>
          </p:cNvSpPr>
          <p:nvPr>
            <p:ph type="body" idx="1"/>
          </p:nvPr>
        </p:nvSpPr>
        <p:spPr>
          <a:xfrm>
            <a:off x="714950" y="1115500"/>
            <a:ext cx="7717500" cy="21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8"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9" name="Google Shape;659;p2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660" name="Google Shape;660;p2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661" name="Google Shape;661;p24"/>
          <p:cNvGrpSpPr/>
          <p:nvPr/>
        </p:nvGrpSpPr>
        <p:grpSpPr>
          <a:xfrm>
            <a:off x="-74550" y="43375"/>
            <a:ext cx="5845250" cy="463200"/>
            <a:chOff x="-101500" y="4376975"/>
            <a:chExt cx="5845250" cy="463200"/>
          </a:xfrm>
        </p:grpSpPr>
        <p:sp>
          <p:nvSpPr>
            <p:cNvPr id="662" name="Google Shape;662;p24"/>
            <p:cNvSpPr/>
            <p:nvPr/>
          </p:nvSpPr>
          <p:spPr>
            <a:xfrm>
              <a:off x="-101500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4"/>
            <p:cNvSpPr/>
            <p:nvPr/>
          </p:nvSpPr>
          <p:spPr>
            <a:xfrm>
              <a:off x="68792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4"/>
            <p:cNvSpPr/>
            <p:nvPr/>
          </p:nvSpPr>
          <p:spPr>
            <a:xfrm>
              <a:off x="239085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4"/>
            <p:cNvSpPr/>
            <p:nvPr/>
          </p:nvSpPr>
          <p:spPr>
            <a:xfrm>
              <a:off x="409377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4"/>
            <p:cNvSpPr/>
            <p:nvPr/>
          </p:nvSpPr>
          <p:spPr>
            <a:xfrm>
              <a:off x="579670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4"/>
            <p:cNvSpPr/>
            <p:nvPr/>
          </p:nvSpPr>
          <p:spPr>
            <a:xfrm>
              <a:off x="749962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4"/>
            <p:cNvSpPr/>
            <p:nvPr/>
          </p:nvSpPr>
          <p:spPr>
            <a:xfrm>
              <a:off x="920255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4"/>
            <p:cNvSpPr/>
            <p:nvPr/>
          </p:nvSpPr>
          <p:spPr>
            <a:xfrm>
              <a:off x="1090547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4"/>
            <p:cNvSpPr/>
            <p:nvPr/>
          </p:nvSpPr>
          <p:spPr>
            <a:xfrm>
              <a:off x="1260839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4"/>
            <p:cNvSpPr/>
            <p:nvPr/>
          </p:nvSpPr>
          <p:spPr>
            <a:xfrm>
              <a:off x="1431132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4"/>
            <p:cNvSpPr/>
            <p:nvPr/>
          </p:nvSpPr>
          <p:spPr>
            <a:xfrm>
              <a:off x="1601424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4"/>
            <p:cNvSpPr/>
            <p:nvPr/>
          </p:nvSpPr>
          <p:spPr>
            <a:xfrm>
              <a:off x="1771717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4"/>
            <p:cNvSpPr/>
            <p:nvPr/>
          </p:nvSpPr>
          <p:spPr>
            <a:xfrm>
              <a:off x="1942009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4"/>
            <p:cNvSpPr/>
            <p:nvPr/>
          </p:nvSpPr>
          <p:spPr>
            <a:xfrm>
              <a:off x="2112302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4"/>
            <p:cNvSpPr/>
            <p:nvPr/>
          </p:nvSpPr>
          <p:spPr>
            <a:xfrm>
              <a:off x="2282594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4"/>
            <p:cNvSpPr/>
            <p:nvPr/>
          </p:nvSpPr>
          <p:spPr>
            <a:xfrm>
              <a:off x="2452886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4"/>
            <p:cNvSpPr/>
            <p:nvPr/>
          </p:nvSpPr>
          <p:spPr>
            <a:xfrm>
              <a:off x="2623179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4"/>
            <p:cNvSpPr/>
            <p:nvPr/>
          </p:nvSpPr>
          <p:spPr>
            <a:xfrm>
              <a:off x="2793471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4"/>
            <p:cNvSpPr/>
            <p:nvPr/>
          </p:nvSpPr>
          <p:spPr>
            <a:xfrm>
              <a:off x="2963764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4"/>
            <p:cNvSpPr/>
            <p:nvPr/>
          </p:nvSpPr>
          <p:spPr>
            <a:xfrm>
              <a:off x="3134056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4"/>
            <p:cNvSpPr/>
            <p:nvPr/>
          </p:nvSpPr>
          <p:spPr>
            <a:xfrm>
              <a:off x="3304348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4"/>
            <p:cNvSpPr/>
            <p:nvPr/>
          </p:nvSpPr>
          <p:spPr>
            <a:xfrm>
              <a:off x="3474641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4"/>
            <p:cNvSpPr/>
            <p:nvPr/>
          </p:nvSpPr>
          <p:spPr>
            <a:xfrm>
              <a:off x="3644933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4"/>
            <p:cNvSpPr/>
            <p:nvPr/>
          </p:nvSpPr>
          <p:spPr>
            <a:xfrm>
              <a:off x="3815226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4"/>
            <p:cNvSpPr/>
            <p:nvPr/>
          </p:nvSpPr>
          <p:spPr>
            <a:xfrm>
              <a:off x="3985518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4"/>
            <p:cNvSpPr/>
            <p:nvPr/>
          </p:nvSpPr>
          <p:spPr>
            <a:xfrm>
              <a:off x="4155811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4"/>
            <p:cNvSpPr/>
            <p:nvPr/>
          </p:nvSpPr>
          <p:spPr>
            <a:xfrm>
              <a:off x="4326103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4"/>
            <p:cNvSpPr/>
            <p:nvPr/>
          </p:nvSpPr>
          <p:spPr>
            <a:xfrm>
              <a:off x="4496395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4"/>
            <p:cNvSpPr/>
            <p:nvPr/>
          </p:nvSpPr>
          <p:spPr>
            <a:xfrm>
              <a:off x="4666688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4"/>
            <p:cNvSpPr/>
            <p:nvPr/>
          </p:nvSpPr>
          <p:spPr>
            <a:xfrm>
              <a:off x="4836980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4"/>
            <p:cNvSpPr/>
            <p:nvPr/>
          </p:nvSpPr>
          <p:spPr>
            <a:xfrm>
              <a:off x="5007273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4"/>
            <p:cNvSpPr/>
            <p:nvPr/>
          </p:nvSpPr>
          <p:spPr>
            <a:xfrm>
              <a:off x="5177565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4"/>
            <p:cNvSpPr/>
            <p:nvPr/>
          </p:nvSpPr>
          <p:spPr>
            <a:xfrm>
              <a:off x="5347858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4"/>
            <p:cNvSpPr/>
            <p:nvPr/>
          </p:nvSpPr>
          <p:spPr>
            <a:xfrm>
              <a:off x="5518150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" name="Google Shape;696;p24"/>
          <p:cNvGrpSpPr/>
          <p:nvPr/>
        </p:nvGrpSpPr>
        <p:grpSpPr>
          <a:xfrm>
            <a:off x="32929" y="4647371"/>
            <a:ext cx="1595950" cy="463200"/>
            <a:chOff x="32929" y="4647371"/>
            <a:chExt cx="1595950" cy="463200"/>
          </a:xfrm>
        </p:grpSpPr>
        <p:sp>
          <p:nvSpPr>
            <p:cNvPr id="697" name="Google Shape;697;p24"/>
            <p:cNvSpPr/>
            <p:nvPr/>
          </p:nvSpPr>
          <p:spPr>
            <a:xfrm>
              <a:off x="32929" y="4647371"/>
              <a:ext cx="463200" cy="463200"/>
            </a:xfrm>
            <a:prstGeom prst="plaqu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4"/>
            <p:cNvSpPr/>
            <p:nvPr/>
          </p:nvSpPr>
          <p:spPr>
            <a:xfrm>
              <a:off x="599304" y="4647371"/>
              <a:ext cx="463200" cy="463200"/>
            </a:xfrm>
            <a:prstGeom prst="plaqu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4"/>
            <p:cNvSpPr/>
            <p:nvPr/>
          </p:nvSpPr>
          <p:spPr>
            <a:xfrm>
              <a:off x="1165679" y="4647371"/>
              <a:ext cx="463200" cy="463200"/>
            </a:xfrm>
            <a:prstGeom prst="plaqu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" name="Google Shape;700;p24"/>
          <p:cNvGrpSpPr/>
          <p:nvPr/>
        </p:nvGrpSpPr>
        <p:grpSpPr>
          <a:xfrm>
            <a:off x="8069888" y="43475"/>
            <a:ext cx="721775" cy="463200"/>
            <a:chOff x="8069888" y="43475"/>
            <a:chExt cx="721775" cy="463200"/>
          </a:xfrm>
        </p:grpSpPr>
        <p:sp>
          <p:nvSpPr>
            <p:cNvPr id="701" name="Google Shape;701;p24"/>
            <p:cNvSpPr/>
            <p:nvPr/>
          </p:nvSpPr>
          <p:spPr>
            <a:xfrm>
              <a:off x="8069888" y="43475"/>
              <a:ext cx="463200" cy="463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4"/>
            <p:cNvSpPr/>
            <p:nvPr/>
          </p:nvSpPr>
          <p:spPr>
            <a:xfrm>
              <a:off x="8156079" y="43475"/>
              <a:ext cx="463200" cy="463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4"/>
            <p:cNvSpPr/>
            <p:nvPr/>
          </p:nvSpPr>
          <p:spPr>
            <a:xfrm>
              <a:off x="8242271" y="43475"/>
              <a:ext cx="463200" cy="463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4"/>
            <p:cNvSpPr/>
            <p:nvPr/>
          </p:nvSpPr>
          <p:spPr>
            <a:xfrm>
              <a:off x="8328463" y="43475"/>
              <a:ext cx="463200" cy="4632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5"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6" name="Google Shape;706;p2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707" name="Google Shape;707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8" name="Google Shape;708;p25"/>
          <p:cNvSpPr/>
          <p:nvPr/>
        </p:nvSpPr>
        <p:spPr>
          <a:xfrm>
            <a:off x="118250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solidFill>
            <a:srgbClr val="F855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25"/>
          <p:cNvSpPr/>
          <p:nvPr/>
        </p:nvSpPr>
        <p:spPr>
          <a:xfrm>
            <a:off x="476396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25"/>
          <p:cNvSpPr/>
          <p:nvPr/>
        </p:nvSpPr>
        <p:spPr>
          <a:xfrm>
            <a:off x="834542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solidFill>
            <a:srgbClr val="F855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25"/>
          <p:cNvSpPr/>
          <p:nvPr/>
        </p:nvSpPr>
        <p:spPr>
          <a:xfrm>
            <a:off x="1192688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25"/>
          <p:cNvSpPr/>
          <p:nvPr/>
        </p:nvSpPr>
        <p:spPr>
          <a:xfrm>
            <a:off x="1550834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solidFill>
            <a:srgbClr val="F855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25"/>
          <p:cNvSpPr/>
          <p:nvPr/>
        </p:nvSpPr>
        <p:spPr>
          <a:xfrm>
            <a:off x="1908979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25"/>
          <p:cNvSpPr/>
          <p:nvPr/>
        </p:nvSpPr>
        <p:spPr>
          <a:xfrm>
            <a:off x="2267125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solidFill>
            <a:srgbClr val="F855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25"/>
          <p:cNvSpPr/>
          <p:nvPr/>
        </p:nvSpPr>
        <p:spPr>
          <a:xfrm>
            <a:off x="2625271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25"/>
          <p:cNvSpPr/>
          <p:nvPr/>
        </p:nvSpPr>
        <p:spPr>
          <a:xfrm>
            <a:off x="2983417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solidFill>
            <a:srgbClr val="F855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25"/>
          <p:cNvSpPr/>
          <p:nvPr/>
        </p:nvSpPr>
        <p:spPr>
          <a:xfrm>
            <a:off x="3341563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25"/>
          <p:cNvSpPr/>
          <p:nvPr/>
        </p:nvSpPr>
        <p:spPr>
          <a:xfrm>
            <a:off x="3699709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solidFill>
            <a:srgbClr val="F855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25"/>
          <p:cNvSpPr/>
          <p:nvPr/>
        </p:nvSpPr>
        <p:spPr>
          <a:xfrm>
            <a:off x="4057854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25"/>
          <p:cNvSpPr/>
          <p:nvPr/>
        </p:nvSpPr>
        <p:spPr>
          <a:xfrm>
            <a:off x="4416000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solidFill>
            <a:srgbClr val="F855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25"/>
          <p:cNvSpPr/>
          <p:nvPr/>
        </p:nvSpPr>
        <p:spPr>
          <a:xfrm>
            <a:off x="4774146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25"/>
          <p:cNvSpPr/>
          <p:nvPr/>
        </p:nvSpPr>
        <p:spPr>
          <a:xfrm>
            <a:off x="5132292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solidFill>
            <a:srgbClr val="F855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25"/>
          <p:cNvSpPr/>
          <p:nvPr/>
        </p:nvSpPr>
        <p:spPr>
          <a:xfrm>
            <a:off x="5490438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25"/>
          <p:cNvSpPr/>
          <p:nvPr/>
        </p:nvSpPr>
        <p:spPr>
          <a:xfrm>
            <a:off x="5848584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solidFill>
            <a:srgbClr val="F855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25"/>
          <p:cNvSpPr/>
          <p:nvPr/>
        </p:nvSpPr>
        <p:spPr>
          <a:xfrm>
            <a:off x="6206729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25"/>
          <p:cNvSpPr/>
          <p:nvPr/>
        </p:nvSpPr>
        <p:spPr>
          <a:xfrm>
            <a:off x="6564875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solidFill>
            <a:srgbClr val="F855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25"/>
          <p:cNvSpPr/>
          <p:nvPr/>
        </p:nvSpPr>
        <p:spPr>
          <a:xfrm>
            <a:off x="6923021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25"/>
          <p:cNvSpPr/>
          <p:nvPr/>
        </p:nvSpPr>
        <p:spPr>
          <a:xfrm>
            <a:off x="7281167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solidFill>
            <a:srgbClr val="F855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25"/>
          <p:cNvSpPr/>
          <p:nvPr/>
        </p:nvSpPr>
        <p:spPr>
          <a:xfrm>
            <a:off x="7639313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25"/>
          <p:cNvSpPr/>
          <p:nvPr/>
        </p:nvSpPr>
        <p:spPr>
          <a:xfrm>
            <a:off x="7997459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solidFill>
            <a:srgbClr val="F855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25"/>
          <p:cNvSpPr/>
          <p:nvPr/>
        </p:nvSpPr>
        <p:spPr>
          <a:xfrm>
            <a:off x="8355604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25"/>
          <p:cNvSpPr/>
          <p:nvPr/>
        </p:nvSpPr>
        <p:spPr>
          <a:xfrm>
            <a:off x="8713750" y="4675820"/>
            <a:ext cx="276640" cy="40995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solidFill>
            <a:srgbClr val="F855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25"/>
          <p:cNvSpPr/>
          <p:nvPr/>
        </p:nvSpPr>
        <p:spPr>
          <a:xfrm>
            <a:off x="8081838" y="488363"/>
            <a:ext cx="697875" cy="674975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solidFill>
            <a:srgbClr val="F855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yncopate"/>
              <a:buNone/>
              <a:defRPr sz="2800" b="1">
                <a:solidFill>
                  <a:schemeClr val="dk2"/>
                </a:solidFill>
                <a:latin typeface="Syncopate"/>
                <a:ea typeface="Syncopate"/>
                <a:cs typeface="Syncopate"/>
                <a:sym typeface="Syncopat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yncopate"/>
              <a:buNone/>
              <a:defRPr sz="2800" b="1">
                <a:solidFill>
                  <a:schemeClr val="dk2"/>
                </a:solidFill>
                <a:latin typeface="Syncopate"/>
                <a:ea typeface="Syncopate"/>
                <a:cs typeface="Syncopate"/>
                <a:sym typeface="Syncopat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yncopate"/>
              <a:buNone/>
              <a:defRPr sz="2800" b="1">
                <a:solidFill>
                  <a:schemeClr val="dk2"/>
                </a:solidFill>
                <a:latin typeface="Syncopate"/>
                <a:ea typeface="Syncopate"/>
                <a:cs typeface="Syncopate"/>
                <a:sym typeface="Syncopat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yncopate"/>
              <a:buNone/>
              <a:defRPr sz="2800" b="1">
                <a:solidFill>
                  <a:schemeClr val="dk2"/>
                </a:solidFill>
                <a:latin typeface="Syncopate"/>
                <a:ea typeface="Syncopate"/>
                <a:cs typeface="Syncopate"/>
                <a:sym typeface="Syncopat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yncopate"/>
              <a:buNone/>
              <a:defRPr sz="2800" b="1">
                <a:solidFill>
                  <a:schemeClr val="dk2"/>
                </a:solidFill>
                <a:latin typeface="Syncopate"/>
                <a:ea typeface="Syncopate"/>
                <a:cs typeface="Syncopate"/>
                <a:sym typeface="Syncopat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yncopate"/>
              <a:buNone/>
              <a:defRPr sz="2800" b="1">
                <a:solidFill>
                  <a:schemeClr val="dk2"/>
                </a:solidFill>
                <a:latin typeface="Syncopate"/>
                <a:ea typeface="Syncopate"/>
                <a:cs typeface="Syncopate"/>
                <a:sym typeface="Syncopat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yncopate"/>
              <a:buNone/>
              <a:defRPr sz="2800" b="1">
                <a:solidFill>
                  <a:schemeClr val="dk2"/>
                </a:solidFill>
                <a:latin typeface="Syncopate"/>
                <a:ea typeface="Syncopate"/>
                <a:cs typeface="Syncopate"/>
                <a:sym typeface="Syncopat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yncopate"/>
              <a:buNone/>
              <a:defRPr sz="2800" b="1">
                <a:solidFill>
                  <a:schemeClr val="dk2"/>
                </a:solidFill>
                <a:latin typeface="Syncopate"/>
                <a:ea typeface="Syncopate"/>
                <a:cs typeface="Syncopate"/>
                <a:sym typeface="Syncopat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yncopate"/>
              <a:buNone/>
              <a:defRPr sz="2800" b="1">
                <a:solidFill>
                  <a:schemeClr val="dk2"/>
                </a:solidFill>
                <a:latin typeface="Syncopate"/>
                <a:ea typeface="Syncopate"/>
                <a:cs typeface="Syncopate"/>
                <a:sym typeface="Syncopat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61350"/>
            <a:ext cx="7717500" cy="33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Medium"/>
              <a:buChar char="●"/>
              <a:defRPr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Medium"/>
              <a:buChar char="○"/>
              <a:defRPr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Medium"/>
              <a:buChar char="■"/>
              <a:defRPr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Medium"/>
              <a:buChar char="●"/>
              <a:defRPr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Medium"/>
              <a:buChar char="○"/>
              <a:defRPr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Medium"/>
              <a:buChar char="■"/>
              <a:defRPr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Medium"/>
              <a:buChar char="●"/>
              <a:defRPr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Medium"/>
              <a:buChar char="○"/>
              <a:defRPr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 Medium"/>
              <a:buChar char="■"/>
              <a:defRPr>
                <a:solidFill>
                  <a:schemeClr val="dk1"/>
                </a:solidFill>
                <a:latin typeface="Open Sans Medium"/>
                <a:ea typeface="Open Sans Medium"/>
                <a:cs typeface="Open Sans Medium"/>
                <a:sym typeface="Open Sans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6" r:id="rId4"/>
    <p:sldLayoutId id="2147483657" r:id="rId5"/>
    <p:sldLayoutId id="2147483658" r:id="rId6"/>
    <p:sldLayoutId id="2147483664" r:id="rId7"/>
    <p:sldLayoutId id="2147483670" r:id="rId8"/>
    <p:sldLayoutId id="2147483671" r:id="rId9"/>
    <p:sldLayoutId id="2147483675" r:id="rId10"/>
    <p:sldLayoutId id="2147483676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34"/>
          <p:cNvSpPr/>
          <p:nvPr/>
        </p:nvSpPr>
        <p:spPr>
          <a:xfrm>
            <a:off x="1430875" y="88250"/>
            <a:ext cx="1322851" cy="167503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dk2"/>
                </a:solidFill>
                <a:latin typeface="Bodoni Moda;900"/>
              </a:rPr>
              <a:t>J</a:t>
            </a:r>
          </a:p>
        </p:txBody>
      </p:sp>
      <p:pic>
        <p:nvPicPr>
          <p:cNvPr id="941" name="Google Shape;941;p3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4878" r="30197"/>
          <a:stretch/>
        </p:blipFill>
        <p:spPr>
          <a:xfrm>
            <a:off x="507575" y="-120500"/>
            <a:ext cx="1638900" cy="5304902"/>
          </a:xfrm>
          <a:prstGeom prst="rect">
            <a:avLst/>
          </a:prstGeom>
        </p:spPr>
      </p:pic>
      <p:sp>
        <p:nvSpPr>
          <p:cNvPr id="942" name="Google Shape;942;p34"/>
          <p:cNvSpPr txBox="1">
            <a:spLocks noGrp="1"/>
          </p:cNvSpPr>
          <p:nvPr>
            <p:ph type="ctrTitle"/>
          </p:nvPr>
        </p:nvSpPr>
        <p:spPr>
          <a:xfrm>
            <a:off x="2469025" y="1126425"/>
            <a:ext cx="5967300" cy="266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900" dirty="0"/>
              <a:t>POKER.PY</a:t>
            </a: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400" dirty="0">
              <a:solidFill>
                <a:schemeClr val="dk1"/>
              </a:solidFill>
            </a:endParaRPr>
          </a:p>
        </p:txBody>
      </p:sp>
      <p:sp>
        <p:nvSpPr>
          <p:cNvPr id="943" name="Google Shape;943;p34"/>
          <p:cNvSpPr txBox="1">
            <a:spLocks noGrp="1"/>
          </p:cNvSpPr>
          <p:nvPr>
            <p:ph type="subTitle" idx="1"/>
          </p:nvPr>
        </p:nvSpPr>
        <p:spPr>
          <a:xfrm>
            <a:off x="2469025" y="3858575"/>
            <a:ext cx="27396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Militaru David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Minca Andrei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Andrei Catalin</a:t>
            </a:r>
            <a:endParaRPr dirty="0"/>
          </a:p>
        </p:txBody>
      </p:sp>
      <p:grpSp>
        <p:nvGrpSpPr>
          <p:cNvPr id="944" name="Google Shape;944;p34"/>
          <p:cNvGrpSpPr/>
          <p:nvPr/>
        </p:nvGrpSpPr>
        <p:grpSpPr>
          <a:xfrm>
            <a:off x="183036" y="3496778"/>
            <a:ext cx="750078" cy="750078"/>
            <a:chOff x="-599950" y="2622338"/>
            <a:chExt cx="1191925" cy="1191925"/>
          </a:xfrm>
        </p:grpSpPr>
        <p:sp>
          <p:nvSpPr>
            <p:cNvPr id="945" name="Google Shape;945;p34"/>
            <p:cNvSpPr/>
            <p:nvPr/>
          </p:nvSpPr>
          <p:spPr>
            <a:xfrm>
              <a:off x="-599925" y="2622350"/>
              <a:ext cx="1191900" cy="1191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-379012" y="2843263"/>
              <a:ext cx="750000" cy="7500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-599925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4"/>
            <p:cNvSpPr/>
            <p:nvPr/>
          </p:nvSpPr>
          <p:spPr>
            <a:xfrm rot="10800000">
              <a:off x="-599950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 rot="5400000">
              <a:off x="-599950" y="2622363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 rot="-5400000">
              <a:off x="-599950" y="2622338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1" name="Google Shape;951;p34"/>
          <p:cNvSpPr/>
          <p:nvPr/>
        </p:nvSpPr>
        <p:spPr>
          <a:xfrm>
            <a:off x="6055460" y="3958002"/>
            <a:ext cx="371917" cy="551143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4"/>
          <p:cNvSpPr/>
          <p:nvPr/>
        </p:nvSpPr>
        <p:spPr>
          <a:xfrm>
            <a:off x="5266882" y="3974466"/>
            <a:ext cx="435197" cy="518199"/>
          </a:xfrm>
          <a:custGeom>
            <a:avLst/>
            <a:gdLst/>
            <a:ahLst/>
            <a:cxnLst/>
            <a:rect l="l" t="t" r="r" b="b"/>
            <a:pathLst>
              <a:path w="28864" h="34369" extrusionOk="0">
                <a:moveTo>
                  <a:pt x="14747" y="0"/>
                </a:moveTo>
                <a:cubicBezTo>
                  <a:pt x="14747" y="0"/>
                  <a:pt x="14730" y="18"/>
                  <a:pt x="14720" y="27"/>
                </a:cubicBezTo>
                <a:cubicBezTo>
                  <a:pt x="14709" y="17"/>
                  <a:pt x="14692" y="0"/>
                  <a:pt x="14692" y="0"/>
                </a:cubicBezTo>
                <a:lnTo>
                  <a:pt x="14692" y="0"/>
                </a:lnTo>
                <a:lnTo>
                  <a:pt x="14693" y="53"/>
                </a:lnTo>
                <a:cubicBezTo>
                  <a:pt x="9822" y="4839"/>
                  <a:pt x="2738" y="11563"/>
                  <a:pt x="978" y="18288"/>
                </a:cubicBezTo>
                <a:cubicBezTo>
                  <a:pt x="0" y="22030"/>
                  <a:pt x="1412" y="25785"/>
                  <a:pt x="4833" y="27766"/>
                </a:cubicBezTo>
                <a:cubicBezTo>
                  <a:pt x="6097" y="28497"/>
                  <a:pt x="7437" y="28881"/>
                  <a:pt x="8853" y="28881"/>
                </a:cubicBezTo>
                <a:cubicBezTo>
                  <a:pt x="9174" y="28881"/>
                  <a:pt x="9499" y="28862"/>
                  <a:pt x="9828" y="28822"/>
                </a:cubicBezTo>
                <a:cubicBezTo>
                  <a:pt x="10222" y="28773"/>
                  <a:pt x="12373" y="27837"/>
                  <a:pt x="13640" y="27280"/>
                </a:cubicBezTo>
                <a:lnTo>
                  <a:pt x="13640" y="27280"/>
                </a:lnTo>
                <a:cubicBezTo>
                  <a:pt x="12674" y="30175"/>
                  <a:pt x="11206" y="33905"/>
                  <a:pt x="9936" y="34321"/>
                </a:cubicBezTo>
                <a:lnTo>
                  <a:pt x="19047" y="34369"/>
                </a:lnTo>
                <a:cubicBezTo>
                  <a:pt x="19047" y="34369"/>
                  <a:pt x="16626" y="30728"/>
                  <a:pt x="15379" y="27468"/>
                </a:cubicBezTo>
                <a:lnTo>
                  <a:pt x="15379" y="27468"/>
                </a:lnTo>
                <a:cubicBezTo>
                  <a:pt x="17013" y="28603"/>
                  <a:pt x="18742" y="29113"/>
                  <a:pt x="20395" y="29113"/>
                </a:cubicBezTo>
                <a:cubicBezTo>
                  <a:pt x="23748" y="29113"/>
                  <a:pt x="26788" y="27018"/>
                  <a:pt x="28086" y="23807"/>
                </a:cubicBezTo>
                <a:cubicBezTo>
                  <a:pt x="28626" y="22476"/>
                  <a:pt x="28863" y="20952"/>
                  <a:pt x="28702" y="19307"/>
                </a:cubicBezTo>
                <a:cubicBezTo>
                  <a:pt x="27954" y="11750"/>
                  <a:pt x="19772" y="5098"/>
                  <a:pt x="14747" y="54"/>
                </a:cubicBezTo>
                <a:cubicBezTo>
                  <a:pt x="14747" y="53"/>
                  <a:pt x="14747" y="0"/>
                  <a:pt x="14747" y="0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4"/>
          <p:cNvSpPr/>
          <p:nvPr/>
        </p:nvSpPr>
        <p:spPr>
          <a:xfrm>
            <a:off x="6780758" y="3977120"/>
            <a:ext cx="478077" cy="511595"/>
          </a:xfrm>
          <a:custGeom>
            <a:avLst/>
            <a:gdLst/>
            <a:ahLst/>
            <a:cxnLst/>
            <a:rect l="l" t="t" r="r" b="b"/>
            <a:pathLst>
              <a:path w="31708" h="33931" extrusionOk="0">
                <a:moveTo>
                  <a:pt x="15842" y="0"/>
                </a:moveTo>
                <a:cubicBezTo>
                  <a:pt x="15839" y="0"/>
                  <a:pt x="15837" y="0"/>
                  <a:pt x="15834" y="0"/>
                </a:cubicBezTo>
                <a:cubicBezTo>
                  <a:pt x="11457" y="4"/>
                  <a:pt x="7913" y="3346"/>
                  <a:pt x="7917" y="8371"/>
                </a:cubicBezTo>
                <a:cubicBezTo>
                  <a:pt x="7919" y="9334"/>
                  <a:pt x="8053" y="10261"/>
                  <a:pt x="8295" y="11132"/>
                </a:cubicBezTo>
                <a:cubicBezTo>
                  <a:pt x="8169" y="11126"/>
                  <a:pt x="8046" y="11114"/>
                  <a:pt x="7922" y="11113"/>
                </a:cubicBezTo>
                <a:cubicBezTo>
                  <a:pt x="3543" y="11119"/>
                  <a:pt x="1" y="14550"/>
                  <a:pt x="4" y="18778"/>
                </a:cubicBezTo>
                <a:cubicBezTo>
                  <a:pt x="8" y="23000"/>
                  <a:pt x="3556" y="26421"/>
                  <a:pt x="7925" y="26421"/>
                </a:cubicBezTo>
                <a:cubicBezTo>
                  <a:pt x="7929" y="26421"/>
                  <a:pt x="7933" y="26421"/>
                  <a:pt x="7937" y="26421"/>
                </a:cubicBezTo>
                <a:cubicBezTo>
                  <a:pt x="10568" y="26419"/>
                  <a:pt x="12890" y="25173"/>
                  <a:pt x="14329" y="23268"/>
                </a:cubicBezTo>
                <a:lnTo>
                  <a:pt x="14329" y="23268"/>
                </a:lnTo>
                <a:cubicBezTo>
                  <a:pt x="13046" y="27747"/>
                  <a:pt x="11155" y="33286"/>
                  <a:pt x="9490" y="33931"/>
                </a:cubicBezTo>
                <a:lnTo>
                  <a:pt x="21817" y="33916"/>
                </a:lnTo>
                <a:cubicBezTo>
                  <a:pt x="21817" y="33916"/>
                  <a:pt x="18427" y="28605"/>
                  <a:pt x="16808" y="23233"/>
                </a:cubicBezTo>
                <a:lnTo>
                  <a:pt x="16808" y="23233"/>
                </a:lnTo>
                <a:cubicBezTo>
                  <a:pt x="17181" y="24378"/>
                  <a:pt x="19406" y="26406"/>
                  <a:pt x="23774" y="26406"/>
                </a:cubicBezTo>
                <a:cubicBezTo>
                  <a:pt x="23779" y="26406"/>
                  <a:pt x="23783" y="26406"/>
                  <a:pt x="23788" y="26406"/>
                </a:cubicBezTo>
                <a:cubicBezTo>
                  <a:pt x="28165" y="26401"/>
                  <a:pt x="31707" y="22970"/>
                  <a:pt x="31703" y="18742"/>
                </a:cubicBezTo>
                <a:cubicBezTo>
                  <a:pt x="31699" y="14519"/>
                  <a:pt x="28155" y="11098"/>
                  <a:pt x="23781" y="11098"/>
                </a:cubicBezTo>
                <a:cubicBezTo>
                  <a:pt x="23778" y="11098"/>
                  <a:pt x="23775" y="11098"/>
                  <a:pt x="23771" y="11098"/>
                </a:cubicBezTo>
                <a:cubicBezTo>
                  <a:pt x="23645" y="11098"/>
                  <a:pt x="23522" y="11109"/>
                  <a:pt x="23396" y="11115"/>
                </a:cubicBezTo>
                <a:cubicBezTo>
                  <a:pt x="23639" y="10244"/>
                  <a:pt x="23769" y="9317"/>
                  <a:pt x="23769" y="8354"/>
                </a:cubicBezTo>
                <a:cubicBezTo>
                  <a:pt x="23763" y="3331"/>
                  <a:pt x="20217" y="0"/>
                  <a:pt x="15842" y="0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34"/>
          <p:cNvSpPr/>
          <p:nvPr/>
        </p:nvSpPr>
        <p:spPr>
          <a:xfrm>
            <a:off x="7612217" y="3965838"/>
            <a:ext cx="528989" cy="511631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5" name="Google Shape;955;p34"/>
          <p:cNvGrpSpPr/>
          <p:nvPr/>
        </p:nvGrpSpPr>
        <p:grpSpPr>
          <a:xfrm>
            <a:off x="3380050" y="296325"/>
            <a:ext cx="5845250" cy="463200"/>
            <a:chOff x="-101500" y="4376975"/>
            <a:chExt cx="5845250" cy="463200"/>
          </a:xfrm>
        </p:grpSpPr>
        <p:sp>
          <p:nvSpPr>
            <p:cNvPr id="956" name="Google Shape;956;p34"/>
            <p:cNvSpPr/>
            <p:nvPr/>
          </p:nvSpPr>
          <p:spPr>
            <a:xfrm>
              <a:off x="-101500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68792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239085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409377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579670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749962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920255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1090547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1260839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1431132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1601424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1771717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1942009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2112302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2282594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2452886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2623179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2793471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4"/>
            <p:cNvSpPr/>
            <p:nvPr/>
          </p:nvSpPr>
          <p:spPr>
            <a:xfrm>
              <a:off x="2963764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4"/>
            <p:cNvSpPr/>
            <p:nvPr/>
          </p:nvSpPr>
          <p:spPr>
            <a:xfrm>
              <a:off x="3134056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3304348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3474641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3644933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3815226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3985518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4"/>
            <p:cNvSpPr/>
            <p:nvPr/>
          </p:nvSpPr>
          <p:spPr>
            <a:xfrm>
              <a:off x="4155811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4"/>
            <p:cNvSpPr/>
            <p:nvPr/>
          </p:nvSpPr>
          <p:spPr>
            <a:xfrm>
              <a:off x="4326103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4496395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4666688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4836980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5007273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5177565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5347858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5518150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0" name="Google Shape;990;p34"/>
          <p:cNvSpPr/>
          <p:nvPr/>
        </p:nvSpPr>
        <p:spPr>
          <a:xfrm>
            <a:off x="1430875" y="88250"/>
            <a:ext cx="1322851" cy="167503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Bodoni Moda;900"/>
              </a:rPr>
              <a:t>J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3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POKER</a:t>
            </a:r>
            <a:endParaRPr dirty="0"/>
          </a:p>
        </p:txBody>
      </p:sp>
      <p:sp>
        <p:nvSpPr>
          <p:cNvPr id="1005" name="Google Shape;1005;p36"/>
          <p:cNvSpPr txBox="1">
            <a:spLocks noGrp="1"/>
          </p:cNvSpPr>
          <p:nvPr>
            <p:ph type="body" idx="1"/>
          </p:nvPr>
        </p:nvSpPr>
        <p:spPr>
          <a:xfrm>
            <a:off x="714950" y="1115500"/>
            <a:ext cx="7717500" cy="21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600" dirty="0"/>
              <a:t>18- friendly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/>
              <a:t>Un fel de Chicago Poker reinterpretat</a:t>
            </a:r>
            <a:endParaRPr lang="ro-RO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o-RO" dirty="0"/>
              <a:t>Jucătorii au la dispoziţie doar primele 5 cărţi primite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dirty="0"/>
              <a:t>Se</a:t>
            </a:r>
            <a:r>
              <a:rPr lang="ro-RO" dirty="0"/>
              <a:t> câştigă pe baza unui sistem de punctaj:</a:t>
            </a:r>
          </a:p>
          <a:p>
            <a:pPr lvl="1"/>
            <a:r>
              <a:rPr lang="ro-RO" dirty="0"/>
              <a:t>Câştigătorul fiecărei runde primeşte un număr de puncte aferent mâinii cu care a câştigat (e.g. 10 pentru chintă)</a:t>
            </a:r>
          </a:p>
          <a:p>
            <a:pPr lvl="1"/>
            <a:r>
              <a:rPr lang="ro-RO" dirty="0"/>
              <a:t>Primul jucător care ajunge la 52 puncte câştigă meciul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38"/>
          <p:cNvSpPr txBox="1">
            <a:spLocks noGrp="1"/>
          </p:cNvSpPr>
          <p:nvPr>
            <p:ph type="title"/>
          </p:nvPr>
        </p:nvSpPr>
        <p:spPr>
          <a:xfrm>
            <a:off x="1351725" y="1357325"/>
            <a:ext cx="3864300" cy="83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3200" dirty="0"/>
              <a:t>WHY POKER?</a:t>
            </a:r>
            <a:endParaRPr dirty="0"/>
          </a:p>
        </p:txBody>
      </p:sp>
      <p:sp>
        <p:nvSpPr>
          <p:cNvPr id="1034" name="Google Shape;1034;p38"/>
          <p:cNvSpPr/>
          <p:nvPr/>
        </p:nvSpPr>
        <p:spPr>
          <a:xfrm>
            <a:off x="6705900" y="264650"/>
            <a:ext cx="1719025" cy="1641725"/>
          </a:xfrm>
          <a:custGeom>
            <a:avLst/>
            <a:gdLst/>
            <a:ahLst/>
            <a:cxnLst/>
            <a:rect l="l" t="t" r="r" b="b"/>
            <a:pathLst>
              <a:path w="68761" h="65669" extrusionOk="0">
                <a:moveTo>
                  <a:pt x="25941" y="18425"/>
                </a:moveTo>
                <a:lnTo>
                  <a:pt x="34306" y="44151"/>
                </a:lnTo>
                <a:lnTo>
                  <a:pt x="16872" y="44151"/>
                </a:lnTo>
                <a:lnTo>
                  <a:pt x="25941" y="18425"/>
                </a:lnTo>
                <a:close/>
                <a:moveTo>
                  <a:pt x="30579" y="0"/>
                </a:moveTo>
                <a:lnTo>
                  <a:pt x="7902" y="63995"/>
                </a:lnTo>
                <a:lnTo>
                  <a:pt x="0" y="63995"/>
                </a:lnTo>
                <a:lnTo>
                  <a:pt x="0" y="65668"/>
                </a:lnTo>
                <a:lnTo>
                  <a:pt x="18983" y="65668"/>
                </a:lnTo>
                <a:lnTo>
                  <a:pt x="18983" y="63995"/>
                </a:lnTo>
                <a:lnTo>
                  <a:pt x="9878" y="63995"/>
                </a:lnTo>
                <a:lnTo>
                  <a:pt x="16282" y="45827"/>
                </a:lnTo>
                <a:lnTo>
                  <a:pt x="34850" y="45827"/>
                </a:lnTo>
                <a:lnTo>
                  <a:pt x="40757" y="63995"/>
                </a:lnTo>
                <a:lnTo>
                  <a:pt x="34530" y="63995"/>
                </a:lnTo>
                <a:lnTo>
                  <a:pt x="34530" y="65668"/>
                </a:lnTo>
                <a:lnTo>
                  <a:pt x="68761" y="65668"/>
                </a:lnTo>
                <a:lnTo>
                  <a:pt x="68761" y="63995"/>
                </a:lnTo>
                <a:lnTo>
                  <a:pt x="62189" y="63995"/>
                </a:lnTo>
                <a:lnTo>
                  <a:pt x="3998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1035" name="Google Shape;1035;p38"/>
          <p:cNvSpPr/>
          <p:nvPr/>
        </p:nvSpPr>
        <p:spPr>
          <a:xfrm>
            <a:off x="5641652" y="2486675"/>
            <a:ext cx="1793008" cy="1918713"/>
          </a:xfrm>
          <a:custGeom>
            <a:avLst/>
            <a:gdLst/>
            <a:ahLst/>
            <a:cxnLst/>
            <a:rect l="l" t="t" r="r" b="b"/>
            <a:pathLst>
              <a:path w="31708" h="33931" extrusionOk="0">
                <a:moveTo>
                  <a:pt x="15842" y="0"/>
                </a:moveTo>
                <a:cubicBezTo>
                  <a:pt x="15839" y="0"/>
                  <a:pt x="15837" y="0"/>
                  <a:pt x="15834" y="0"/>
                </a:cubicBezTo>
                <a:cubicBezTo>
                  <a:pt x="11457" y="4"/>
                  <a:pt x="7913" y="3346"/>
                  <a:pt x="7917" y="8371"/>
                </a:cubicBezTo>
                <a:cubicBezTo>
                  <a:pt x="7919" y="9334"/>
                  <a:pt x="8053" y="10261"/>
                  <a:pt x="8295" y="11132"/>
                </a:cubicBezTo>
                <a:cubicBezTo>
                  <a:pt x="8169" y="11126"/>
                  <a:pt x="8046" y="11114"/>
                  <a:pt x="7922" y="11113"/>
                </a:cubicBezTo>
                <a:cubicBezTo>
                  <a:pt x="3543" y="11119"/>
                  <a:pt x="1" y="14550"/>
                  <a:pt x="4" y="18778"/>
                </a:cubicBezTo>
                <a:cubicBezTo>
                  <a:pt x="8" y="23000"/>
                  <a:pt x="3556" y="26421"/>
                  <a:pt x="7925" y="26421"/>
                </a:cubicBezTo>
                <a:cubicBezTo>
                  <a:pt x="7929" y="26421"/>
                  <a:pt x="7933" y="26421"/>
                  <a:pt x="7937" y="26421"/>
                </a:cubicBezTo>
                <a:cubicBezTo>
                  <a:pt x="10568" y="26419"/>
                  <a:pt x="12890" y="25173"/>
                  <a:pt x="14329" y="23268"/>
                </a:cubicBezTo>
                <a:lnTo>
                  <a:pt x="14329" y="23268"/>
                </a:lnTo>
                <a:cubicBezTo>
                  <a:pt x="13046" y="27747"/>
                  <a:pt x="11155" y="33286"/>
                  <a:pt x="9490" y="33931"/>
                </a:cubicBezTo>
                <a:lnTo>
                  <a:pt x="21817" y="33916"/>
                </a:lnTo>
                <a:cubicBezTo>
                  <a:pt x="21817" y="33916"/>
                  <a:pt x="18427" y="28605"/>
                  <a:pt x="16808" y="23233"/>
                </a:cubicBezTo>
                <a:lnTo>
                  <a:pt x="16808" y="23233"/>
                </a:lnTo>
                <a:cubicBezTo>
                  <a:pt x="17181" y="24378"/>
                  <a:pt x="19406" y="26406"/>
                  <a:pt x="23774" y="26406"/>
                </a:cubicBezTo>
                <a:cubicBezTo>
                  <a:pt x="23779" y="26406"/>
                  <a:pt x="23783" y="26406"/>
                  <a:pt x="23788" y="26406"/>
                </a:cubicBezTo>
                <a:cubicBezTo>
                  <a:pt x="28165" y="26401"/>
                  <a:pt x="31707" y="22970"/>
                  <a:pt x="31703" y="18742"/>
                </a:cubicBezTo>
                <a:cubicBezTo>
                  <a:pt x="31699" y="14519"/>
                  <a:pt x="28155" y="11098"/>
                  <a:pt x="23781" y="11098"/>
                </a:cubicBezTo>
                <a:cubicBezTo>
                  <a:pt x="23778" y="11098"/>
                  <a:pt x="23775" y="11098"/>
                  <a:pt x="23771" y="11098"/>
                </a:cubicBezTo>
                <a:cubicBezTo>
                  <a:pt x="23645" y="11098"/>
                  <a:pt x="23522" y="11109"/>
                  <a:pt x="23396" y="11115"/>
                </a:cubicBezTo>
                <a:cubicBezTo>
                  <a:pt x="23639" y="10244"/>
                  <a:pt x="23769" y="9317"/>
                  <a:pt x="23769" y="8354"/>
                </a:cubicBezTo>
                <a:cubicBezTo>
                  <a:pt x="23763" y="3331"/>
                  <a:pt x="20217" y="0"/>
                  <a:pt x="1584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pic>
        <p:nvPicPr>
          <p:cNvPr id="1036" name="Google Shape;1036;p3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8939" t="9209" r="35252" b="4232"/>
          <a:stretch/>
        </p:blipFill>
        <p:spPr>
          <a:xfrm>
            <a:off x="6416550" y="2483700"/>
            <a:ext cx="1953902" cy="2656800"/>
          </a:xfrm>
          <a:prstGeom prst="rect">
            <a:avLst/>
          </a:prstGeom>
        </p:spPr>
      </p:pic>
      <p:pic>
        <p:nvPicPr>
          <p:cNvPr id="1037" name="Google Shape;1037;p38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l="30049" t="12447" r="12768" b="43815"/>
          <a:stretch/>
        </p:blipFill>
        <p:spPr>
          <a:xfrm>
            <a:off x="5765800" y="0"/>
            <a:ext cx="1828799" cy="2486702"/>
          </a:xfrm>
          <a:prstGeom prst="rect">
            <a:avLst/>
          </a:prstGeom>
        </p:spPr>
      </p:pic>
      <p:sp>
        <p:nvSpPr>
          <p:cNvPr id="1038" name="Google Shape;1038;p38"/>
          <p:cNvSpPr/>
          <p:nvPr/>
        </p:nvSpPr>
        <p:spPr>
          <a:xfrm>
            <a:off x="6705900" y="264650"/>
            <a:ext cx="1719025" cy="1641725"/>
          </a:xfrm>
          <a:custGeom>
            <a:avLst/>
            <a:gdLst/>
            <a:ahLst/>
            <a:cxnLst/>
            <a:rect l="l" t="t" r="r" b="b"/>
            <a:pathLst>
              <a:path w="68761" h="65669" extrusionOk="0">
                <a:moveTo>
                  <a:pt x="25941" y="18425"/>
                </a:moveTo>
                <a:lnTo>
                  <a:pt x="34306" y="44151"/>
                </a:lnTo>
                <a:lnTo>
                  <a:pt x="16872" y="44151"/>
                </a:lnTo>
                <a:lnTo>
                  <a:pt x="25941" y="18425"/>
                </a:lnTo>
                <a:close/>
                <a:moveTo>
                  <a:pt x="30579" y="0"/>
                </a:moveTo>
                <a:lnTo>
                  <a:pt x="7902" y="63995"/>
                </a:lnTo>
                <a:lnTo>
                  <a:pt x="0" y="63995"/>
                </a:lnTo>
                <a:lnTo>
                  <a:pt x="0" y="65668"/>
                </a:lnTo>
                <a:lnTo>
                  <a:pt x="18983" y="65668"/>
                </a:lnTo>
                <a:lnTo>
                  <a:pt x="18983" y="63995"/>
                </a:lnTo>
                <a:lnTo>
                  <a:pt x="9878" y="63995"/>
                </a:lnTo>
                <a:lnTo>
                  <a:pt x="16282" y="45827"/>
                </a:lnTo>
                <a:lnTo>
                  <a:pt x="34850" y="45827"/>
                </a:lnTo>
                <a:lnTo>
                  <a:pt x="40757" y="63995"/>
                </a:lnTo>
                <a:lnTo>
                  <a:pt x="34530" y="63995"/>
                </a:lnTo>
                <a:lnTo>
                  <a:pt x="34530" y="65668"/>
                </a:lnTo>
                <a:lnTo>
                  <a:pt x="68761" y="65668"/>
                </a:lnTo>
                <a:lnTo>
                  <a:pt x="68761" y="63995"/>
                </a:lnTo>
                <a:lnTo>
                  <a:pt x="62189" y="63995"/>
                </a:lnTo>
                <a:lnTo>
                  <a:pt x="39985" y="0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1039" name="Google Shape;1039;p38"/>
          <p:cNvSpPr/>
          <p:nvPr/>
        </p:nvSpPr>
        <p:spPr>
          <a:xfrm>
            <a:off x="5641652" y="2486675"/>
            <a:ext cx="1793008" cy="1918713"/>
          </a:xfrm>
          <a:custGeom>
            <a:avLst/>
            <a:gdLst/>
            <a:ahLst/>
            <a:cxnLst/>
            <a:rect l="l" t="t" r="r" b="b"/>
            <a:pathLst>
              <a:path w="31708" h="33931" extrusionOk="0">
                <a:moveTo>
                  <a:pt x="15842" y="0"/>
                </a:moveTo>
                <a:cubicBezTo>
                  <a:pt x="15839" y="0"/>
                  <a:pt x="15837" y="0"/>
                  <a:pt x="15834" y="0"/>
                </a:cubicBezTo>
                <a:cubicBezTo>
                  <a:pt x="11457" y="4"/>
                  <a:pt x="7913" y="3346"/>
                  <a:pt x="7917" y="8371"/>
                </a:cubicBezTo>
                <a:cubicBezTo>
                  <a:pt x="7919" y="9334"/>
                  <a:pt x="8053" y="10261"/>
                  <a:pt x="8295" y="11132"/>
                </a:cubicBezTo>
                <a:cubicBezTo>
                  <a:pt x="8169" y="11126"/>
                  <a:pt x="8046" y="11114"/>
                  <a:pt x="7922" y="11113"/>
                </a:cubicBezTo>
                <a:cubicBezTo>
                  <a:pt x="3543" y="11119"/>
                  <a:pt x="1" y="14550"/>
                  <a:pt x="4" y="18778"/>
                </a:cubicBezTo>
                <a:cubicBezTo>
                  <a:pt x="8" y="23000"/>
                  <a:pt x="3556" y="26421"/>
                  <a:pt x="7925" y="26421"/>
                </a:cubicBezTo>
                <a:cubicBezTo>
                  <a:pt x="7929" y="26421"/>
                  <a:pt x="7933" y="26421"/>
                  <a:pt x="7937" y="26421"/>
                </a:cubicBezTo>
                <a:cubicBezTo>
                  <a:pt x="10568" y="26419"/>
                  <a:pt x="12890" y="25173"/>
                  <a:pt x="14329" y="23268"/>
                </a:cubicBezTo>
                <a:lnTo>
                  <a:pt x="14329" y="23268"/>
                </a:lnTo>
                <a:cubicBezTo>
                  <a:pt x="13046" y="27747"/>
                  <a:pt x="11155" y="33286"/>
                  <a:pt x="9490" y="33931"/>
                </a:cubicBezTo>
                <a:lnTo>
                  <a:pt x="21817" y="33916"/>
                </a:lnTo>
                <a:cubicBezTo>
                  <a:pt x="21817" y="33916"/>
                  <a:pt x="18427" y="28605"/>
                  <a:pt x="16808" y="23233"/>
                </a:cubicBezTo>
                <a:lnTo>
                  <a:pt x="16808" y="23233"/>
                </a:lnTo>
                <a:cubicBezTo>
                  <a:pt x="17181" y="24378"/>
                  <a:pt x="19406" y="26406"/>
                  <a:pt x="23774" y="26406"/>
                </a:cubicBezTo>
                <a:cubicBezTo>
                  <a:pt x="23779" y="26406"/>
                  <a:pt x="23783" y="26406"/>
                  <a:pt x="23788" y="26406"/>
                </a:cubicBezTo>
                <a:cubicBezTo>
                  <a:pt x="28165" y="26401"/>
                  <a:pt x="31707" y="22970"/>
                  <a:pt x="31703" y="18742"/>
                </a:cubicBezTo>
                <a:cubicBezTo>
                  <a:pt x="31699" y="14519"/>
                  <a:pt x="28155" y="11098"/>
                  <a:pt x="23781" y="11098"/>
                </a:cubicBezTo>
                <a:cubicBezTo>
                  <a:pt x="23778" y="11098"/>
                  <a:pt x="23775" y="11098"/>
                  <a:pt x="23771" y="11098"/>
                </a:cubicBezTo>
                <a:cubicBezTo>
                  <a:pt x="23645" y="11098"/>
                  <a:pt x="23522" y="11109"/>
                  <a:pt x="23396" y="11115"/>
                </a:cubicBezTo>
                <a:cubicBezTo>
                  <a:pt x="23639" y="10244"/>
                  <a:pt x="23769" y="9317"/>
                  <a:pt x="23769" y="8354"/>
                </a:cubicBezTo>
                <a:cubicBezTo>
                  <a:pt x="23763" y="3331"/>
                  <a:pt x="20217" y="0"/>
                  <a:pt x="15842" y="0"/>
                </a:cubicBez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040" name="Google Shape;1040;p38"/>
          <p:cNvGrpSpPr/>
          <p:nvPr/>
        </p:nvGrpSpPr>
        <p:grpSpPr>
          <a:xfrm rot="5400000">
            <a:off x="-2091175" y="2538700"/>
            <a:ext cx="5845250" cy="463200"/>
            <a:chOff x="-101500" y="4376975"/>
            <a:chExt cx="5845250" cy="463200"/>
          </a:xfrm>
        </p:grpSpPr>
        <p:sp>
          <p:nvSpPr>
            <p:cNvPr id="1041" name="Google Shape;1041;p38"/>
            <p:cNvSpPr/>
            <p:nvPr/>
          </p:nvSpPr>
          <p:spPr>
            <a:xfrm>
              <a:off x="-101500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8"/>
            <p:cNvSpPr/>
            <p:nvPr/>
          </p:nvSpPr>
          <p:spPr>
            <a:xfrm>
              <a:off x="68792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8"/>
            <p:cNvSpPr/>
            <p:nvPr/>
          </p:nvSpPr>
          <p:spPr>
            <a:xfrm>
              <a:off x="239085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8"/>
            <p:cNvSpPr/>
            <p:nvPr/>
          </p:nvSpPr>
          <p:spPr>
            <a:xfrm>
              <a:off x="409377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8"/>
            <p:cNvSpPr/>
            <p:nvPr/>
          </p:nvSpPr>
          <p:spPr>
            <a:xfrm>
              <a:off x="579670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8"/>
            <p:cNvSpPr/>
            <p:nvPr/>
          </p:nvSpPr>
          <p:spPr>
            <a:xfrm>
              <a:off x="749962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8"/>
            <p:cNvSpPr/>
            <p:nvPr/>
          </p:nvSpPr>
          <p:spPr>
            <a:xfrm>
              <a:off x="920255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8"/>
            <p:cNvSpPr/>
            <p:nvPr/>
          </p:nvSpPr>
          <p:spPr>
            <a:xfrm>
              <a:off x="1090547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8"/>
            <p:cNvSpPr/>
            <p:nvPr/>
          </p:nvSpPr>
          <p:spPr>
            <a:xfrm>
              <a:off x="1260839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8"/>
            <p:cNvSpPr/>
            <p:nvPr/>
          </p:nvSpPr>
          <p:spPr>
            <a:xfrm>
              <a:off x="1431132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8"/>
            <p:cNvSpPr/>
            <p:nvPr/>
          </p:nvSpPr>
          <p:spPr>
            <a:xfrm>
              <a:off x="1601424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8"/>
            <p:cNvSpPr/>
            <p:nvPr/>
          </p:nvSpPr>
          <p:spPr>
            <a:xfrm>
              <a:off x="1771717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8"/>
            <p:cNvSpPr/>
            <p:nvPr/>
          </p:nvSpPr>
          <p:spPr>
            <a:xfrm>
              <a:off x="1942009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8"/>
            <p:cNvSpPr/>
            <p:nvPr/>
          </p:nvSpPr>
          <p:spPr>
            <a:xfrm>
              <a:off x="2112302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8"/>
            <p:cNvSpPr/>
            <p:nvPr/>
          </p:nvSpPr>
          <p:spPr>
            <a:xfrm>
              <a:off x="2282594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8"/>
            <p:cNvSpPr/>
            <p:nvPr/>
          </p:nvSpPr>
          <p:spPr>
            <a:xfrm>
              <a:off x="2452886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8"/>
            <p:cNvSpPr/>
            <p:nvPr/>
          </p:nvSpPr>
          <p:spPr>
            <a:xfrm>
              <a:off x="2623179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8"/>
            <p:cNvSpPr/>
            <p:nvPr/>
          </p:nvSpPr>
          <p:spPr>
            <a:xfrm>
              <a:off x="2793471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8"/>
            <p:cNvSpPr/>
            <p:nvPr/>
          </p:nvSpPr>
          <p:spPr>
            <a:xfrm>
              <a:off x="2963764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8"/>
            <p:cNvSpPr/>
            <p:nvPr/>
          </p:nvSpPr>
          <p:spPr>
            <a:xfrm>
              <a:off x="3134056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8"/>
            <p:cNvSpPr/>
            <p:nvPr/>
          </p:nvSpPr>
          <p:spPr>
            <a:xfrm>
              <a:off x="3304348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8"/>
            <p:cNvSpPr/>
            <p:nvPr/>
          </p:nvSpPr>
          <p:spPr>
            <a:xfrm>
              <a:off x="3474641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8"/>
            <p:cNvSpPr/>
            <p:nvPr/>
          </p:nvSpPr>
          <p:spPr>
            <a:xfrm>
              <a:off x="3644933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8"/>
            <p:cNvSpPr/>
            <p:nvPr/>
          </p:nvSpPr>
          <p:spPr>
            <a:xfrm>
              <a:off x="3815226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8"/>
            <p:cNvSpPr/>
            <p:nvPr/>
          </p:nvSpPr>
          <p:spPr>
            <a:xfrm>
              <a:off x="3985518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8"/>
            <p:cNvSpPr/>
            <p:nvPr/>
          </p:nvSpPr>
          <p:spPr>
            <a:xfrm>
              <a:off x="4155811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8"/>
            <p:cNvSpPr/>
            <p:nvPr/>
          </p:nvSpPr>
          <p:spPr>
            <a:xfrm>
              <a:off x="4326103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8"/>
            <p:cNvSpPr/>
            <p:nvPr/>
          </p:nvSpPr>
          <p:spPr>
            <a:xfrm>
              <a:off x="4496395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8"/>
            <p:cNvSpPr/>
            <p:nvPr/>
          </p:nvSpPr>
          <p:spPr>
            <a:xfrm>
              <a:off x="4666688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8"/>
            <p:cNvSpPr/>
            <p:nvPr/>
          </p:nvSpPr>
          <p:spPr>
            <a:xfrm>
              <a:off x="4836980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8"/>
            <p:cNvSpPr/>
            <p:nvPr/>
          </p:nvSpPr>
          <p:spPr>
            <a:xfrm>
              <a:off x="5007273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8"/>
            <p:cNvSpPr/>
            <p:nvPr/>
          </p:nvSpPr>
          <p:spPr>
            <a:xfrm>
              <a:off x="5177565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8"/>
            <p:cNvSpPr/>
            <p:nvPr/>
          </p:nvSpPr>
          <p:spPr>
            <a:xfrm>
              <a:off x="5347858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8"/>
            <p:cNvSpPr/>
            <p:nvPr/>
          </p:nvSpPr>
          <p:spPr>
            <a:xfrm>
              <a:off x="5518150" y="4376975"/>
              <a:ext cx="225600" cy="463200"/>
            </a:xfrm>
            <a:prstGeom prst="parallelogram">
              <a:avLst>
                <a:gd name="adj" fmla="val 69258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5" name="Google Shape;1075;p38"/>
          <p:cNvSpPr txBox="1">
            <a:spLocks noGrp="1"/>
          </p:cNvSpPr>
          <p:nvPr>
            <p:ph type="subTitle" idx="1"/>
          </p:nvPr>
        </p:nvSpPr>
        <p:spPr>
          <a:xfrm>
            <a:off x="1346325" y="2196475"/>
            <a:ext cx="3864300" cy="15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dirty="0"/>
              <a:t>Jucat oricând oriunde şi de oricine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dirty="0"/>
              <a:t>Se pliază pe cerinţele proiectului (au fost folosite principii OOP, module, etc.)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dirty="0"/>
              <a:t>Celelalte 2 idei de proiect nu ne-au ieşit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0" name="Google Shape;1080;p39"/>
          <p:cNvGrpSpPr/>
          <p:nvPr/>
        </p:nvGrpSpPr>
        <p:grpSpPr>
          <a:xfrm rot="1800209">
            <a:off x="3617162" y="644639"/>
            <a:ext cx="750119" cy="750059"/>
            <a:chOff x="-599950" y="2622338"/>
            <a:chExt cx="1191925" cy="1191925"/>
          </a:xfrm>
        </p:grpSpPr>
        <p:sp>
          <p:nvSpPr>
            <p:cNvPr id="1081" name="Google Shape;1081;p39"/>
            <p:cNvSpPr/>
            <p:nvPr/>
          </p:nvSpPr>
          <p:spPr>
            <a:xfrm>
              <a:off x="-599925" y="2622350"/>
              <a:ext cx="1191900" cy="1191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9"/>
            <p:cNvSpPr/>
            <p:nvPr/>
          </p:nvSpPr>
          <p:spPr>
            <a:xfrm>
              <a:off x="-379012" y="2843263"/>
              <a:ext cx="750000" cy="7500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9"/>
            <p:cNvSpPr/>
            <p:nvPr/>
          </p:nvSpPr>
          <p:spPr>
            <a:xfrm>
              <a:off x="-599925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9"/>
            <p:cNvSpPr/>
            <p:nvPr/>
          </p:nvSpPr>
          <p:spPr>
            <a:xfrm rot="10800000">
              <a:off x="-599950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9"/>
            <p:cNvSpPr/>
            <p:nvPr/>
          </p:nvSpPr>
          <p:spPr>
            <a:xfrm rot="5400000">
              <a:off x="-599950" y="2622363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9"/>
            <p:cNvSpPr/>
            <p:nvPr/>
          </p:nvSpPr>
          <p:spPr>
            <a:xfrm rot="-5400000">
              <a:off x="-599950" y="2622338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" name="Google Shape;1087;p39"/>
          <p:cNvGrpSpPr/>
          <p:nvPr/>
        </p:nvGrpSpPr>
        <p:grpSpPr>
          <a:xfrm rot="-900072">
            <a:off x="384888" y="3102281"/>
            <a:ext cx="750136" cy="750136"/>
            <a:chOff x="-599950" y="2622338"/>
            <a:chExt cx="1191925" cy="1191925"/>
          </a:xfrm>
        </p:grpSpPr>
        <p:sp>
          <p:nvSpPr>
            <p:cNvPr id="1088" name="Google Shape;1088;p39"/>
            <p:cNvSpPr/>
            <p:nvPr/>
          </p:nvSpPr>
          <p:spPr>
            <a:xfrm>
              <a:off x="-599925" y="2622350"/>
              <a:ext cx="1191900" cy="1191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9"/>
            <p:cNvSpPr/>
            <p:nvPr/>
          </p:nvSpPr>
          <p:spPr>
            <a:xfrm>
              <a:off x="-379012" y="2843263"/>
              <a:ext cx="750000" cy="7500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9"/>
            <p:cNvSpPr/>
            <p:nvPr/>
          </p:nvSpPr>
          <p:spPr>
            <a:xfrm>
              <a:off x="-599925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9"/>
            <p:cNvSpPr/>
            <p:nvPr/>
          </p:nvSpPr>
          <p:spPr>
            <a:xfrm rot="10800000">
              <a:off x="-599950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9"/>
            <p:cNvSpPr/>
            <p:nvPr/>
          </p:nvSpPr>
          <p:spPr>
            <a:xfrm rot="5400000">
              <a:off x="-599950" y="2622363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9"/>
            <p:cNvSpPr/>
            <p:nvPr/>
          </p:nvSpPr>
          <p:spPr>
            <a:xfrm rot="-5400000">
              <a:off x="-599950" y="2622338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4" name="Google Shape;1094;p39"/>
          <p:cNvSpPr/>
          <p:nvPr/>
        </p:nvSpPr>
        <p:spPr>
          <a:xfrm>
            <a:off x="0" y="198800"/>
            <a:ext cx="1719025" cy="1641725"/>
          </a:xfrm>
          <a:custGeom>
            <a:avLst/>
            <a:gdLst/>
            <a:ahLst/>
            <a:cxnLst/>
            <a:rect l="l" t="t" r="r" b="b"/>
            <a:pathLst>
              <a:path w="68761" h="65669" extrusionOk="0">
                <a:moveTo>
                  <a:pt x="25941" y="18425"/>
                </a:moveTo>
                <a:lnTo>
                  <a:pt x="34306" y="44151"/>
                </a:lnTo>
                <a:lnTo>
                  <a:pt x="16872" y="44151"/>
                </a:lnTo>
                <a:lnTo>
                  <a:pt x="25941" y="18425"/>
                </a:lnTo>
                <a:close/>
                <a:moveTo>
                  <a:pt x="30579" y="0"/>
                </a:moveTo>
                <a:lnTo>
                  <a:pt x="7902" y="63995"/>
                </a:lnTo>
                <a:lnTo>
                  <a:pt x="0" y="63995"/>
                </a:lnTo>
                <a:lnTo>
                  <a:pt x="0" y="65668"/>
                </a:lnTo>
                <a:lnTo>
                  <a:pt x="18983" y="65668"/>
                </a:lnTo>
                <a:lnTo>
                  <a:pt x="18983" y="63995"/>
                </a:lnTo>
                <a:lnTo>
                  <a:pt x="9878" y="63995"/>
                </a:lnTo>
                <a:lnTo>
                  <a:pt x="16282" y="45827"/>
                </a:lnTo>
                <a:lnTo>
                  <a:pt x="34850" y="45827"/>
                </a:lnTo>
                <a:lnTo>
                  <a:pt x="40757" y="63995"/>
                </a:lnTo>
                <a:lnTo>
                  <a:pt x="34530" y="63995"/>
                </a:lnTo>
                <a:lnTo>
                  <a:pt x="34530" y="65668"/>
                </a:lnTo>
                <a:lnTo>
                  <a:pt x="68761" y="65668"/>
                </a:lnTo>
                <a:lnTo>
                  <a:pt x="68761" y="63995"/>
                </a:lnTo>
                <a:lnTo>
                  <a:pt x="62189" y="63995"/>
                </a:lnTo>
                <a:lnTo>
                  <a:pt x="3998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1095" name="Google Shape;1095;p39"/>
          <p:cNvSpPr txBox="1">
            <a:spLocks noGrp="1"/>
          </p:cNvSpPr>
          <p:nvPr>
            <p:ph type="title"/>
          </p:nvPr>
        </p:nvSpPr>
        <p:spPr>
          <a:xfrm>
            <a:off x="4572000" y="1531993"/>
            <a:ext cx="3858900" cy="11075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800" dirty="0"/>
              <a:t>POKER HELPED US BY:</a:t>
            </a:r>
            <a:endParaRPr dirty="0"/>
          </a:p>
        </p:txBody>
      </p:sp>
      <p:sp>
        <p:nvSpPr>
          <p:cNvPr id="1096" name="Google Shape;1096;p39"/>
          <p:cNvSpPr txBox="1">
            <a:spLocks noGrp="1"/>
          </p:cNvSpPr>
          <p:nvPr>
            <p:ph type="subTitle" idx="1"/>
          </p:nvPr>
        </p:nvSpPr>
        <p:spPr>
          <a:xfrm>
            <a:off x="4681728" y="2633472"/>
            <a:ext cx="3378072" cy="19818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dirty="0"/>
              <a:t>Aprofundarea limbajului Python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dirty="0"/>
              <a:t>Acomodarea cu lucrul colaborativ (Discord şi Github)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o-RO" dirty="0"/>
              <a:t>Dezvoltarea abilităților de organizare a fișierelor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pic>
        <p:nvPicPr>
          <p:cNvPr id="1097" name="Google Shape;1097;p39"/>
          <p:cNvPicPr preferRelativeResize="0"/>
          <p:nvPr/>
        </p:nvPicPr>
        <p:blipFill rotWithShape="1">
          <a:blip r:embed="rId3">
            <a:alphaModFix/>
          </a:blip>
          <a:srcRect l="38274" r="24894"/>
          <a:stretch/>
        </p:blipFill>
        <p:spPr>
          <a:xfrm>
            <a:off x="713224" y="0"/>
            <a:ext cx="3391675" cy="5179826"/>
          </a:xfrm>
          <a:prstGeom prst="rect">
            <a:avLst/>
          </a:prstGeom>
          <a:noFill/>
          <a:ln>
            <a:noFill/>
          </a:ln>
        </p:spPr>
      </p:pic>
      <p:sp>
        <p:nvSpPr>
          <p:cNvPr id="1098" name="Google Shape;1098;p39"/>
          <p:cNvSpPr/>
          <p:nvPr/>
        </p:nvSpPr>
        <p:spPr>
          <a:xfrm>
            <a:off x="0" y="198800"/>
            <a:ext cx="1719025" cy="1641725"/>
          </a:xfrm>
          <a:custGeom>
            <a:avLst/>
            <a:gdLst/>
            <a:ahLst/>
            <a:cxnLst/>
            <a:rect l="l" t="t" r="r" b="b"/>
            <a:pathLst>
              <a:path w="68761" h="65669" extrusionOk="0">
                <a:moveTo>
                  <a:pt x="25941" y="18425"/>
                </a:moveTo>
                <a:lnTo>
                  <a:pt x="34306" y="44151"/>
                </a:lnTo>
                <a:lnTo>
                  <a:pt x="16872" y="44151"/>
                </a:lnTo>
                <a:lnTo>
                  <a:pt x="25941" y="18425"/>
                </a:lnTo>
                <a:close/>
                <a:moveTo>
                  <a:pt x="30579" y="0"/>
                </a:moveTo>
                <a:lnTo>
                  <a:pt x="7902" y="63995"/>
                </a:lnTo>
                <a:lnTo>
                  <a:pt x="0" y="63995"/>
                </a:lnTo>
                <a:lnTo>
                  <a:pt x="0" y="65668"/>
                </a:lnTo>
                <a:lnTo>
                  <a:pt x="18983" y="65668"/>
                </a:lnTo>
                <a:lnTo>
                  <a:pt x="18983" y="63995"/>
                </a:lnTo>
                <a:lnTo>
                  <a:pt x="9878" y="63995"/>
                </a:lnTo>
                <a:lnTo>
                  <a:pt x="16282" y="45827"/>
                </a:lnTo>
                <a:lnTo>
                  <a:pt x="34850" y="45827"/>
                </a:lnTo>
                <a:lnTo>
                  <a:pt x="40757" y="63995"/>
                </a:lnTo>
                <a:lnTo>
                  <a:pt x="34530" y="63995"/>
                </a:lnTo>
                <a:lnTo>
                  <a:pt x="34530" y="65668"/>
                </a:lnTo>
                <a:lnTo>
                  <a:pt x="68761" y="65668"/>
                </a:lnTo>
                <a:lnTo>
                  <a:pt x="68761" y="63995"/>
                </a:lnTo>
                <a:lnTo>
                  <a:pt x="62189" y="63995"/>
                </a:lnTo>
                <a:lnTo>
                  <a:pt x="39985" y="0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099" name="Google Shape;1099;p39"/>
          <p:cNvGrpSpPr/>
          <p:nvPr/>
        </p:nvGrpSpPr>
        <p:grpSpPr>
          <a:xfrm>
            <a:off x="2729848" y="111790"/>
            <a:ext cx="750078" cy="750078"/>
            <a:chOff x="-599950" y="2622338"/>
            <a:chExt cx="1191925" cy="1191925"/>
          </a:xfrm>
        </p:grpSpPr>
        <p:sp>
          <p:nvSpPr>
            <p:cNvPr id="1100" name="Google Shape;1100;p39"/>
            <p:cNvSpPr/>
            <p:nvPr/>
          </p:nvSpPr>
          <p:spPr>
            <a:xfrm>
              <a:off x="-599925" y="2622350"/>
              <a:ext cx="1191900" cy="1191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9"/>
            <p:cNvSpPr/>
            <p:nvPr/>
          </p:nvSpPr>
          <p:spPr>
            <a:xfrm>
              <a:off x="-379012" y="2843263"/>
              <a:ext cx="750000" cy="7500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-599925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9"/>
            <p:cNvSpPr/>
            <p:nvPr/>
          </p:nvSpPr>
          <p:spPr>
            <a:xfrm rot="10800000">
              <a:off x="-599950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9"/>
            <p:cNvSpPr/>
            <p:nvPr/>
          </p:nvSpPr>
          <p:spPr>
            <a:xfrm rot="5400000">
              <a:off x="-599950" y="2622363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9"/>
            <p:cNvSpPr/>
            <p:nvPr/>
          </p:nvSpPr>
          <p:spPr>
            <a:xfrm rot="-5400000">
              <a:off x="-599950" y="2622338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" name="Google Shape;1106;p39"/>
          <p:cNvGrpSpPr/>
          <p:nvPr/>
        </p:nvGrpSpPr>
        <p:grpSpPr>
          <a:xfrm rot="1800209">
            <a:off x="3617166" y="644646"/>
            <a:ext cx="750119" cy="750059"/>
            <a:chOff x="-599950" y="2622338"/>
            <a:chExt cx="1191925" cy="1191925"/>
          </a:xfrm>
        </p:grpSpPr>
        <p:sp>
          <p:nvSpPr>
            <p:cNvPr id="1107" name="Google Shape;1107;p39"/>
            <p:cNvSpPr/>
            <p:nvPr/>
          </p:nvSpPr>
          <p:spPr>
            <a:xfrm>
              <a:off x="-599925" y="2622350"/>
              <a:ext cx="1191900" cy="1191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-379012" y="2843263"/>
              <a:ext cx="750000" cy="7500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9"/>
            <p:cNvSpPr/>
            <p:nvPr/>
          </p:nvSpPr>
          <p:spPr>
            <a:xfrm>
              <a:off x="-599925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9"/>
            <p:cNvSpPr/>
            <p:nvPr/>
          </p:nvSpPr>
          <p:spPr>
            <a:xfrm rot="10800000">
              <a:off x="-599950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9"/>
            <p:cNvSpPr/>
            <p:nvPr/>
          </p:nvSpPr>
          <p:spPr>
            <a:xfrm rot="5400000">
              <a:off x="-599950" y="2622363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9"/>
            <p:cNvSpPr/>
            <p:nvPr/>
          </p:nvSpPr>
          <p:spPr>
            <a:xfrm rot="-5400000">
              <a:off x="-599950" y="2622338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" name="Google Shape;1113;p39"/>
          <p:cNvGrpSpPr/>
          <p:nvPr/>
        </p:nvGrpSpPr>
        <p:grpSpPr>
          <a:xfrm rot="-900072">
            <a:off x="384976" y="3102288"/>
            <a:ext cx="750136" cy="750136"/>
            <a:chOff x="-599950" y="2622338"/>
            <a:chExt cx="1191925" cy="1191925"/>
          </a:xfrm>
        </p:grpSpPr>
        <p:sp>
          <p:nvSpPr>
            <p:cNvPr id="1114" name="Google Shape;1114;p39"/>
            <p:cNvSpPr/>
            <p:nvPr/>
          </p:nvSpPr>
          <p:spPr>
            <a:xfrm>
              <a:off x="-599925" y="2622350"/>
              <a:ext cx="1191900" cy="11919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9"/>
            <p:cNvSpPr/>
            <p:nvPr/>
          </p:nvSpPr>
          <p:spPr>
            <a:xfrm>
              <a:off x="-379012" y="2843263"/>
              <a:ext cx="750000" cy="7500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9"/>
            <p:cNvSpPr/>
            <p:nvPr/>
          </p:nvSpPr>
          <p:spPr>
            <a:xfrm>
              <a:off x="-599925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9"/>
            <p:cNvSpPr/>
            <p:nvPr/>
          </p:nvSpPr>
          <p:spPr>
            <a:xfrm rot="10800000">
              <a:off x="-599950" y="2622350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9"/>
            <p:cNvSpPr/>
            <p:nvPr/>
          </p:nvSpPr>
          <p:spPr>
            <a:xfrm rot="5400000">
              <a:off x="-599950" y="2622363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9"/>
            <p:cNvSpPr/>
            <p:nvPr/>
          </p:nvSpPr>
          <p:spPr>
            <a:xfrm rot="-5400000">
              <a:off x="-599950" y="2622338"/>
              <a:ext cx="1191900" cy="1191900"/>
            </a:xfrm>
            <a:prstGeom prst="blockArc">
              <a:avLst>
                <a:gd name="adj1" fmla="val 15162048"/>
                <a:gd name="adj2" fmla="val 17231454"/>
                <a:gd name="adj3" fmla="val 1853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0" name="Google Shape;1120;p39"/>
          <p:cNvSpPr/>
          <p:nvPr/>
        </p:nvSpPr>
        <p:spPr>
          <a:xfrm>
            <a:off x="7081550" y="111800"/>
            <a:ext cx="616675" cy="913850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solidFill>
            <a:srgbClr val="F855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8029025" y="833700"/>
            <a:ext cx="697875" cy="674975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solidFill>
            <a:srgbClr val="F855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39"/>
          <p:cNvSpPr/>
          <p:nvPr/>
        </p:nvSpPr>
        <p:spPr>
          <a:xfrm>
            <a:off x="237675" y="4343503"/>
            <a:ext cx="357733" cy="530124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solidFill>
            <a:srgbClr val="F855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" name="Google Shape;1123;p39"/>
          <p:cNvSpPr/>
          <p:nvPr/>
        </p:nvSpPr>
        <p:spPr>
          <a:xfrm>
            <a:off x="973701" y="4412786"/>
            <a:ext cx="404837" cy="391553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4" name="Google Shape;1124;p39"/>
          <p:cNvSpPr/>
          <p:nvPr/>
        </p:nvSpPr>
        <p:spPr>
          <a:xfrm>
            <a:off x="1756832" y="4343503"/>
            <a:ext cx="357733" cy="530124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solidFill>
            <a:srgbClr val="F855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Google Shape;1125;p39"/>
          <p:cNvSpPr/>
          <p:nvPr/>
        </p:nvSpPr>
        <p:spPr>
          <a:xfrm>
            <a:off x="2492858" y="4412786"/>
            <a:ext cx="404837" cy="391553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39"/>
          <p:cNvSpPr/>
          <p:nvPr/>
        </p:nvSpPr>
        <p:spPr>
          <a:xfrm>
            <a:off x="3275989" y="4343503"/>
            <a:ext cx="357733" cy="530124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solidFill>
            <a:srgbClr val="F8552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4012015" y="4412786"/>
            <a:ext cx="404837" cy="391553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4572009" y="972125"/>
            <a:ext cx="1769251" cy="10247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Syncopat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41"/>
          <p:cNvSpPr/>
          <p:nvPr/>
        </p:nvSpPr>
        <p:spPr>
          <a:xfrm>
            <a:off x="4516938" y="2682875"/>
            <a:ext cx="110100" cy="110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7" name="Google Shape;1277;p41"/>
          <p:cNvSpPr/>
          <p:nvPr/>
        </p:nvSpPr>
        <p:spPr>
          <a:xfrm>
            <a:off x="1678775" y="2682875"/>
            <a:ext cx="110100" cy="110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8" name="Google Shape;1278;p41"/>
          <p:cNvSpPr/>
          <p:nvPr/>
        </p:nvSpPr>
        <p:spPr>
          <a:xfrm>
            <a:off x="7354688" y="2682875"/>
            <a:ext cx="110100" cy="110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9" name="Google Shape;1279;p4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HOW TO PLAY</a:t>
            </a:r>
            <a:endParaRPr dirty="0"/>
          </a:p>
        </p:txBody>
      </p:sp>
      <p:sp>
        <p:nvSpPr>
          <p:cNvPr id="1280" name="Google Shape;1280;p41"/>
          <p:cNvSpPr txBox="1"/>
          <p:nvPr/>
        </p:nvSpPr>
        <p:spPr>
          <a:xfrm>
            <a:off x="713225" y="1453500"/>
            <a:ext cx="20412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800" b="1" dirty="0">
                <a:solidFill>
                  <a:schemeClr val="dk2"/>
                </a:solidFill>
                <a:latin typeface="Syncopate"/>
                <a:ea typeface="Syncopate"/>
                <a:cs typeface="Syncopate"/>
                <a:sym typeface="Syncopate"/>
              </a:rPr>
              <a:t>GENERARE</a:t>
            </a:r>
            <a:endParaRPr sz="1800" b="1" dirty="0">
              <a:solidFill>
                <a:schemeClr val="dk2"/>
              </a:solidFill>
              <a:latin typeface="Syncopate"/>
              <a:ea typeface="Syncopate"/>
              <a:cs typeface="Syncopate"/>
              <a:sym typeface="Syncopate"/>
            </a:endParaRPr>
          </a:p>
        </p:txBody>
      </p:sp>
      <p:cxnSp>
        <p:nvCxnSpPr>
          <p:cNvPr id="1281" name="Google Shape;1281;p41"/>
          <p:cNvCxnSpPr>
            <a:stCxn id="1277" idx="6"/>
            <a:endCxn id="1276" idx="2"/>
          </p:cNvCxnSpPr>
          <p:nvPr/>
        </p:nvCxnSpPr>
        <p:spPr>
          <a:xfrm>
            <a:off x="1788875" y="2737925"/>
            <a:ext cx="2728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82" name="Google Shape;1282;p41"/>
          <p:cNvSpPr txBox="1"/>
          <p:nvPr/>
        </p:nvSpPr>
        <p:spPr>
          <a:xfrm>
            <a:off x="713225" y="1821300"/>
            <a:ext cx="20412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>
                <a:latin typeface="Open Sans Medium"/>
                <a:ea typeface="Open Sans Medium"/>
                <a:cs typeface="Open Sans Medium"/>
                <a:sym typeface="Open Sans Medium"/>
              </a:rPr>
              <a:t>Este generat pachetul cu cărți</a:t>
            </a:r>
            <a:endParaRPr dirty="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283" name="Google Shape;1283;p41"/>
          <p:cNvSpPr/>
          <p:nvPr/>
        </p:nvSpPr>
        <p:spPr>
          <a:xfrm>
            <a:off x="1239412" y="3176537"/>
            <a:ext cx="988825" cy="5727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Syncopate"/>
              </a:rPr>
              <a:t>01</a:t>
            </a:r>
          </a:p>
        </p:txBody>
      </p:sp>
      <p:sp>
        <p:nvSpPr>
          <p:cNvPr id="1284" name="Google Shape;1284;p41"/>
          <p:cNvSpPr txBox="1"/>
          <p:nvPr/>
        </p:nvSpPr>
        <p:spPr>
          <a:xfrm>
            <a:off x="3456877" y="1453500"/>
            <a:ext cx="2297152" cy="34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-RO" sz="1800" b="1" dirty="0">
                <a:solidFill>
                  <a:schemeClr val="dk2"/>
                </a:solidFill>
                <a:latin typeface="Syncopate"/>
                <a:ea typeface="Syncopate"/>
                <a:cs typeface="Syncopate"/>
                <a:sym typeface="Syncopate"/>
              </a:rPr>
              <a:t>AMESTECARE</a:t>
            </a:r>
            <a:endParaRPr sz="1800" b="1" dirty="0">
              <a:solidFill>
                <a:schemeClr val="dk2"/>
              </a:solidFill>
              <a:latin typeface="Syncopate"/>
              <a:ea typeface="Syncopate"/>
              <a:cs typeface="Syncopate"/>
              <a:sym typeface="Syncopate"/>
            </a:endParaRPr>
          </a:p>
        </p:txBody>
      </p:sp>
      <p:sp>
        <p:nvSpPr>
          <p:cNvPr id="1285" name="Google Shape;1285;p41"/>
          <p:cNvSpPr txBox="1"/>
          <p:nvPr/>
        </p:nvSpPr>
        <p:spPr>
          <a:xfrm>
            <a:off x="3551194" y="1821300"/>
            <a:ext cx="20412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>
                <a:latin typeface="Open Sans Medium"/>
                <a:ea typeface="Open Sans Medium"/>
                <a:cs typeface="Open Sans Medium"/>
                <a:sym typeface="Open Sans Medium"/>
              </a:rPr>
              <a:t>Algoritmul amestecă pachetul generat</a:t>
            </a:r>
            <a:endParaRPr dirty="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286" name="Google Shape;1286;p41"/>
          <p:cNvSpPr/>
          <p:nvPr/>
        </p:nvSpPr>
        <p:spPr>
          <a:xfrm>
            <a:off x="3924250" y="3176537"/>
            <a:ext cx="1295450" cy="5727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Syncopate"/>
              </a:rPr>
              <a:t>02</a:t>
            </a:r>
          </a:p>
        </p:txBody>
      </p:sp>
      <p:sp>
        <p:nvSpPr>
          <p:cNvPr id="1287" name="Google Shape;1287;p41"/>
          <p:cNvSpPr txBox="1"/>
          <p:nvPr/>
        </p:nvSpPr>
        <p:spPr>
          <a:xfrm>
            <a:off x="6388800" y="1453500"/>
            <a:ext cx="20412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000" b="1" dirty="0">
                <a:solidFill>
                  <a:schemeClr val="dk2"/>
                </a:solidFill>
                <a:latin typeface="Syncopate"/>
                <a:ea typeface="Syncopate"/>
                <a:cs typeface="Syncopate"/>
                <a:sym typeface="Syncopate"/>
              </a:rPr>
              <a:t>ÎMPĂRȚIRE</a:t>
            </a:r>
            <a:endParaRPr sz="2000" b="1" dirty="0">
              <a:solidFill>
                <a:schemeClr val="dk2"/>
              </a:solidFill>
              <a:latin typeface="Syncopate"/>
              <a:ea typeface="Syncopate"/>
              <a:cs typeface="Syncopate"/>
              <a:sym typeface="Syncopate"/>
            </a:endParaRPr>
          </a:p>
        </p:txBody>
      </p:sp>
      <p:sp>
        <p:nvSpPr>
          <p:cNvPr id="1288" name="Google Shape;1288;p41"/>
          <p:cNvSpPr txBox="1"/>
          <p:nvPr/>
        </p:nvSpPr>
        <p:spPr>
          <a:xfrm>
            <a:off x="6388800" y="1821300"/>
            <a:ext cx="20412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>
                <a:latin typeface="Open Sans Medium"/>
                <a:ea typeface="Open Sans Medium"/>
                <a:cs typeface="Open Sans Medium"/>
                <a:sym typeface="Open Sans Medium"/>
              </a:rPr>
              <a:t>Cărțile sunt împărțite jucătorilor</a:t>
            </a:r>
            <a:endParaRPr dirty="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289" name="Google Shape;1289;p41"/>
          <p:cNvSpPr/>
          <p:nvPr/>
        </p:nvSpPr>
        <p:spPr>
          <a:xfrm>
            <a:off x="6768575" y="3176537"/>
            <a:ext cx="1281660" cy="5727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Syncopate"/>
              </a:rPr>
              <a:t>03</a:t>
            </a:r>
          </a:p>
        </p:txBody>
      </p:sp>
      <p:cxnSp>
        <p:nvCxnSpPr>
          <p:cNvPr id="1290" name="Google Shape;1290;p41"/>
          <p:cNvCxnSpPr>
            <a:stCxn id="1276" idx="6"/>
            <a:endCxn id="1278" idx="2"/>
          </p:cNvCxnSpPr>
          <p:nvPr/>
        </p:nvCxnSpPr>
        <p:spPr>
          <a:xfrm>
            <a:off x="4627038" y="2737925"/>
            <a:ext cx="272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1" name="Google Shape;1291;p41"/>
          <p:cNvCxnSpPr>
            <a:stCxn id="1278" idx="6"/>
          </p:cNvCxnSpPr>
          <p:nvPr/>
        </p:nvCxnSpPr>
        <p:spPr>
          <a:xfrm>
            <a:off x="7464788" y="2737925"/>
            <a:ext cx="1811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92" name="Google Shape;1292;p41"/>
          <p:cNvSpPr/>
          <p:nvPr/>
        </p:nvSpPr>
        <p:spPr>
          <a:xfrm>
            <a:off x="7320321" y="2605924"/>
            <a:ext cx="178157" cy="264011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3" name="Google Shape;1293;p41"/>
          <p:cNvSpPr/>
          <p:nvPr/>
        </p:nvSpPr>
        <p:spPr>
          <a:xfrm>
            <a:off x="4467559" y="2613815"/>
            <a:ext cx="208470" cy="248230"/>
          </a:xfrm>
          <a:custGeom>
            <a:avLst/>
            <a:gdLst/>
            <a:ahLst/>
            <a:cxnLst/>
            <a:rect l="l" t="t" r="r" b="b"/>
            <a:pathLst>
              <a:path w="28864" h="34369" extrusionOk="0">
                <a:moveTo>
                  <a:pt x="14747" y="0"/>
                </a:moveTo>
                <a:cubicBezTo>
                  <a:pt x="14747" y="0"/>
                  <a:pt x="14730" y="18"/>
                  <a:pt x="14720" y="27"/>
                </a:cubicBezTo>
                <a:cubicBezTo>
                  <a:pt x="14709" y="17"/>
                  <a:pt x="14692" y="0"/>
                  <a:pt x="14692" y="0"/>
                </a:cubicBezTo>
                <a:lnTo>
                  <a:pt x="14692" y="0"/>
                </a:lnTo>
                <a:lnTo>
                  <a:pt x="14693" y="53"/>
                </a:lnTo>
                <a:cubicBezTo>
                  <a:pt x="9822" y="4839"/>
                  <a:pt x="2738" y="11563"/>
                  <a:pt x="978" y="18288"/>
                </a:cubicBezTo>
                <a:cubicBezTo>
                  <a:pt x="0" y="22030"/>
                  <a:pt x="1412" y="25785"/>
                  <a:pt x="4833" y="27766"/>
                </a:cubicBezTo>
                <a:cubicBezTo>
                  <a:pt x="6097" y="28497"/>
                  <a:pt x="7437" y="28881"/>
                  <a:pt x="8853" y="28881"/>
                </a:cubicBezTo>
                <a:cubicBezTo>
                  <a:pt x="9174" y="28881"/>
                  <a:pt x="9499" y="28862"/>
                  <a:pt x="9828" y="28822"/>
                </a:cubicBezTo>
                <a:cubicBezTo>
                  <a:pt x="10222" y="28773"/>
                  <a:pt x="12373" y="27837"/>
                  <a:pt x="13640" y="27280"/>
                </a:cubicBezTo>
                <a:lnTo>
                  <a:pt x="13640" y="27280"/>
                </a:lnTo>
                <a:cubicBezTo>
                  <a:pt x="12674" y="30175"/>
                  <a:pt x="11206" y="33905"/>
                  <a:pt x="9936" y="34321"/>
                </a:cubicBezTo>
                <a:lnTo>
                  <a:pt x="19047" y="34369"/>
                </a:lnTo>
                <a:cubicBezTo>
                  <a:pt x="19047" y="34369"/>
                  <a:pt x="16626" y="30728"/>
                  <a:pt x="15379" y="27468"/>
                </a:cubicBezTo>
                <a:lnTo>
                  <a:pt x="15379" y="27468"/>
                </a:lnTo>
                <a:cubicBezTo>
                  <a:pt x="17013" y="28603"/>
                  <a:pt x="18742" y="29113"/>
                  <a:pt x="20395" y="29113"/>
                </a:cubicBezTo>
                <a:cubicBezTo>
                  <a:pt x="23748" y="29113"/>
                  <a:pt x="26788" y="27018"/>
                  <a:pt x="28086" y="23807"/>
                </a:cubicBezTo>
                <a:cubicBezTo>
                  <a:pt x="28626" y="22476"/>
                  <a:pt x="28863" y="20952"/>
                  <a:pt x="28702" y="19307"/>
                </a:cubicBezTo>
                <a:cubicBezTo>
                  <a:pt x="27954" y="11750"/>
                  <a:pt x="19772" y="5098"/>
                  <a:pt x="14747" y="54"/>
                </a:cubicBezTo>
                <a:cubicBezTo>
                  <a:pt x="14747" y="53"/>
                  <a:pt x="14747" y="0"/>
                  <a:pt x="1474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4" name="Google Shape;1294;p41"/>
          <p:cNvSpPr/>
          <p:nvPr/>
        </p:nvSpPr>
        <p:spPr>
          <a:xfrm>
            <a:off x="1607161" y="2615388"/>
            <a:ext cx="253329" cy="245083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9" name="Google Shape;1299;p42"/>
          <p:cNvCxnSpPr>
            <a:stCxn id="1300" idx="6"/>
          </p:cNvCxnSpPr>
          <p:nvPr/>
        </p:nvCxnSpPr>
        <p:spPr>
          <a:xfrm>
            <a:off x="4627038" y="2737925"/>
            <a:ext cx="2449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00" name="Google Shape;1300;p42"/>
          <p:cNvSpPr/>
          <p:nvPr/>
        </p:nvSpPr>
        <p:spPr>
          <a:xfrm>
            <a:off x="4516938" y="2682875"/>
            <a:ext cx="110100" cy="110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1" name="Google Shape;1301;p42"/>
          <p:cNvSpPr/>
          <p:nvPr/>
        </p:nvSpPr>
        <p:spPr>
          <a:xfrm>
            <a:off x="1678763" y="2682875"/>
            <a:ext cx="110100" cy="1101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02" name="Google Shape;1302;p42"/>
          <p:cNvCxnSpPr>
            <a:stCxn id="1300" idx="2"/>
            <a:endCxn id="1301" idx="6"/>
          </p:cNvCxnSpPr>
          <p:nvPr/>
        </p:nvCxnSpPr>
        <p:spPr>
          <a:xfrm rot="10800000">
            <a:off x="1788738" y="2737925"/>
            <a:ext cx="2728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3" name="Google Shape;1303;p42"/>
          <p:cNvCxnSpPr>
            <a:stCxn id="1301" idx="2"/>
          </p:cNvCxnSpPr>
          <p:nvPr/>
        </p:nvCxnSpPr>
        <p:spPr>
          <a:xfrm rot="10800000">
            <a:off x="-71437" y="2737925"/>
            <a:ext cx="1750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4" name="Google Shape;1304;p4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-RO" dirty="0"/>
              <a:t>HOW TO PLAY</a:t>
            </a:r>
            <a:endParaRPr dirty="0"/>
          </a:p>
        </p:txBody>
      </p:sp>
      <p:sp>
        <p:nvSpPr>
          <p:cNvPr id="1305" name="Google Shape;1305;p42"/>
          <p:cNvSpPr/>
          <p:nvPr/>
        </p:nvSpPr>
        <p:spPr>
          <a:xfrm>
            <a:off x="1619322" y="2615396"/>
            <a:ext cx="229011" cy="245067"/>
          </a:xfrm>
          <a:custGeom>
            <a:avLst/>
            <a:gdLst/>
            <a:ahLst/>
            <a:cxnLst/>
            <a:rect l="l" t="t" r="r" b="b"/>
            <a:pathLst>
              <a:path w="31708" h="33931" extrusionOk="0">
                <a:moveTo>
                  <a:pt x="15842" y="0"/>
                </a:moveTo>
                <a:cubicBezTo>
                  <a:pt x="15839" y="0"/>
                  <a:pt x="15837" y="0"/>
                  <a:pt x="15834" y="0"/>
                </a:cubicBezTo>
                <a:cubicBezTo>
                  <a:pt x="11457" y="4"/>
                  <a:pt x="7913" y="3346"/>
                  <a:pt x="7917" y="8371"/>
                </a:cubicBezTo>
                <a:cubicBezTo>
                  <a:pt x="7919" y="9334"/>
                  <a:pt x="8053" y="10261"/>
                  <a:pt x="8295" y="11132"/>
                </a:cubicBezTo>
                <a:cubicBezTo>
                  <a:pt x="8169" y="11126"/>
                  <a:pt x="8046" y="11114"/>
                  <a:pt x="7922" y="11113"/>
                </a:cubicBezTo>
                <a:cubicBezTo>
                  <a:pt x="3543" y="11119"/>
                  <a:pt x="1" y="14550"/>
                  <a:pt x="4" y="18778"/>
                </a:cubicBezTo>
                <a:cubicBezTo>
                  <a:pt x="8" y="23000"/>
                  <a:pt x="3556" y="26421"/>
                  <a:pt x="7925" y="26421"/>
                </a:cubicBezTo>
                <a:cubicBezTo>
                  <a:pt x="7929" y="26421"/>
                  <a:pt x="7933" y="26421"/>
                  <a:pt x="7937" y="26421"/>
                </a:cubicBezTo>
                <a:cubicBezTo>
                  <a:pt x="10568" y="26419"/>
                  <a:pt x="12890" y="25173"/>
                  <a:pt x="14329" y="23268"/>
                </a:cubicBezTo>
                <a:lnTo>
                  <a:pt x="14329" y="23268"/>
                </a:lnTo>
                <a:cubicBezTo>
                  <a:pt x="13046" y="27747"/>
                  <a:pt x="11155" y="33286"/>
                  <a:pt x="9490" y="33931"/>
                </a:cubicBezTo>
                <a:lnTo>
                  <a:pt x="21817" y="33916"/>
                </a:lnTo>
                <a:cubicBezTo>
                  <a:pt x="21817" y="33916"/>
                  <a:pt x="18427" y="28605"/>
                  <a:pt x="16808" y="23233"/>
                </a:cubicBezTo>
                <a:lnTo>
                  <a:pt x="16808" y="23233"/>
                </a:lnTo>
                <a:cubicBezTo>
                  <a:pt x="17181" y="24378"/>
                  <a:pt x="19406" y="26406"/>
                  <a:pt x="23774" y="26406"/>
                </a:cubicBezTo>
                <a:cubicBezTo>
                  <a:pt x="23779" y="26406"/>
                  <a:pt x="23783" y="26406"/>
                  <a:pt x="23788" y="26406"/>
                </a:cubicBezTo>
                <a:cubicBezTo>
                  <a:pt x="28165" y="26401"/>
                  <a:pt x="31707" y="22970"/>
                  <a:pt x="31703" y="18742"/>
                </a:cubicBezTo>
                <a:cubicBezTo>
                  <a:pt x="31699" y="14519"/>
                  <a:pt x="28155" y="11098"/>
                  <a:pt x="23781" y="11098"/>
                </a:cubicBezTo>
                <a:cubicBezTo>
                  <a:pt x="23778" y="11098"/>
                  <a:pt x="23775" y="11098"/>
                  <a:pt x="23771" y="11098"/>
                </a:cubicBezTo>
                <a:cubicBezTo>
                  <a:pt x="23645" y="11098"/>
                  <a:pt x="23522" y="11109"/>
                  <a:pt x="23396" y="11115"/>
                </a:cubicBezTo>
                <a:cubicBezTo>
                  <a:pt x="23639" y="10244"/>
                  <a:pt x="23769" y="9317"/>
                  <a:pt x="23769" y="8354"/>
                </a:cubicBezTo>
                <a:cubicBezTo>
                  <a:pt x="23763" y="3331"/>
                  <a:pt x="20217" y="0"/>
                  <a:pt x="1584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6" name="Google Shape;1306;p42"/>
          <p:cNvSpPr txBox="1"/>
          <p:nvPr/>
        </p:nvSpPr>
        <p:spPr>
          <a:xfrm>
            <a:off x="713225" y="1453500"/>
            <a:ext cx="20412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000" b="1" dirty="0">
                <a:solidFill>
                  <a:schemeClr val="dk2"/>
                </a:solidFill>
                <a:latin typeface="Syncopate"/>
                <a:ea typeface="Syncopate"/>
                <a:cs typeface="Syncopate"/>
                <a:sym typeface="Syncopate"/>
              </a:rPr>
              <a:t>CÂȘTIG</a:t>
            </a:r>
            <a:endParaRPr sz="2000" b="1" dirty="0">
              <a:solidFill>
                <a:schemeClr val="dk2"/>
              </a:solidFill>
              <a:latin typeface="Syncopate"/>
              <a:ea typeface="Syncopate"/>
              <a:cs typeface="Syncopate"/>
              <a:sym typeface="Syncopate"/>
            </a:endParaRPr>
          </a:p>
        </p:txBody>
      </p:sp>
      <p:sp>
        <p:nvSpPr>
          <p:cNvPr id="1307" name="Google Shape;1307;p42"/>
          <p:cNvSpPr txBox="1"/>
          <p:nvPr/>
        </p:nvSpPr>
        <p:spPr>
          <a:xfrm>
            <a:off x="587298" y="1821300"/>
            <a:ext cx="2245112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>
                <a:latin typeface="Open Sans Medium"/>
                <a:ea typeface="Open Sans Medium"/>
                <a:cs typeface="Open Sans Medium"/>
                <a:sym typeface="Open Sans Medium"/>
              </a:rPr>
              <a:t>Se acumulează punctajele si se decide câștigătorul rundei</a:t>
            </a:r>
            <a:endParaRPr dirty="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308" name="Google Shape;1308;p42"/>
          <p:cNvSpPr/>
          <p:nvPr/>
        </p:nvSpPr>
        <p:spPr>
          <a:xfrm>
            <a:off x="1071500" y="3176537"/>
            <a:ext cx="1324653" cy="5727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Syncopate"/>
              </a:rPr>
              <a:t>04</a:t>
            </a:r>
          </a:p>
        </p:txBody>
      </p:sp>
      <p:sp>
        <p:nvSpPr>
          <p:cNvPr id="1309" name="Google Shape;1309;p42"/>
          <p:cNvSpPr/>
          <p:nvPr/>
        </p:nvSpPr>
        <p:spPr>
          <a:xfrm>
            <a:off x="4445336" y="2615388"/>
            <a:ext cx="253329" cy="245083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0" name="Google Shape;1310;p42"/>
          <p:cNvSpPr txBox="1"/>
          <p:nvPr/>
        </p:nvSpPr>
        <p:spPr>
          <a:xfrm>
            <a:off x="3551375" y="1453500"/>
            <a:ext cx="20412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-RO" sz="2000" b="1" dirty="0">
                <a:solidFill>
                  <a:schemeClr val="dk2"/>
                </a:solidFill>
                <a:latin typeface="Syncopate"/>
                <a:ea typeface="Syncopate"/>
                <a:cs typeface="Syncopate"/>
                <a:sym typeface="Syncopate"/>
              </a:rPr>
              <a:t>VICTORIE</a:t>
            </a:r>
            <a:endParaRPr sz="2000" b="1" dirty="0">
              <a:solidFill>
                <a:schemeClr val="dk2"/>
              </a:solidFill>
              <a:latin typeface="Syncopate"/>
              <a:ea typeface="Syncopate"/>
              <a:cs typeface="Syncopate"/>
              <a:sym typeface="Syncopate"/>
            </a:endParaRPr>
          </a:p>
        </p:txBody>
      </p:sp>
      <p:sp>
        <p:nvSpPr>
          <p:cNvPr id="1311" name="Google Shape;1311;p42"/>
          <p:cNvSpPr txBox="1"/>
          <p:nvPr/>
        </p:nvSpPr>
        <p:spPr>
          <a:xfrm>
            <a:off x="3551375" y="1821300"/>
            <a:ext cx="20412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>
                <a:latin typeface="Open Sans Medium"/>
                <a:ea typeface="Open Sans Medium"/>
                <a:cs typeface="Open Sans Medium"/>
                <a:sym typeface="Open Sans Medium"/>
              </a:rPr>
              <a:t>Primul jucător cu 52 puncte câștigă meciul</a:t>
            </a:r>
            <a:endParaRPr dirty="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sp>
        <p:nvSpPr>
          <p:cNvPr id="1312" name="Google Shape;1312;p42"/>
          <p:cNvSpPr/>
          <p:nvPr/>
        </p:nvSpPr>
        <p:spPr>
          <a:xfrm>
            <a:off x="3924250" y="3176537"/>
            <a:ext cx="1302751" cy="5727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Syncopate"/>
              </a:rPr>
              <a:t>05</a:t>
            </a:r>
          </a:p>
        </p:txBody>
      </p:sp>
      <p:sp>
        <p:nvSpPr>
          <p:cNvPr id="1313" name="Google Shape;1313;p42"/>
          <p:cNvSpPr txBox="1"/>
          <p:nvPr/>
        </p:nvSpPr>
        <p:spPr>
          <a:xfrm>
            <a:off x="6374900" y="1832250"/>
            <a:ext cx="1364046" cy="6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>
                <a:latin typeface="Open Sans Medium"/>
                <a:ea typeface="Open Sans Medium"/>
                <a:cs typeface="Open Sans Medium"/>
                <a:sym typeface="Open Sans Medium"/>
              </a:rPr>
              <a:t>Și apoi o luăm de la capăt!</a:t>
            </a:r>
            <a:endParaRPr dirty="0"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2" name="Google Shape;1482;p47"/>
          <p:cNvPicPr preferRelativeResize="0"/>
          <p:nvPr/>
        </p:nvPicPr>
        <p:blipFill rotWithShape="1">
          <a:blip r:embed="rId4">
            <a:alphaModFix/>
          </a:blip>
          <a:srcRect t="31604" b="31604"/>
          <a:stretch/>
        </p:blipFill>
        <p:spPr>
          <a:xfrm>
            <a:off x="-81550" y="3749225"/>
            <a:ext cx="6277373" cy="859499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83" name="Google Shape;1483;p47"/>
          <p:cNvSpPr txBox="1">
            <a:spLocks noGrp="1"/>
          </p:cNvSpPr>
          <p:nvPr>
            <p:ph type="body" idx="1"/>
          </p:nvPr>
        </p:nvSpPr>
        <p:spPr>
          <a:xfrm>
            <a:off x="-81550" y="3749225"/>
            <a:ext cx="6277373" cy="8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3600" dirty="0"/>
              <a:t>DEMO TIME!</a:t>
            </a:r>
            <a:endParaRPr sz="3600" dirty="0"/>
          </a:p>
        </p:txBody>
      </p:sp>
      <p:sp>
        <p:nvSpPr>
          <p:cNvPr id="1484" name="Google Shape;1484;p47"/>
          <p:cNvSpPr/>
          <p:nvPr/>
        </p:nvSpPr>
        <p:spPr>
          <a:xfrm>
            <a:off x="5591093" y="2228085"/>
            <a:ext cx="499322" cy="739944"/>
          </a:xfrm>
          <a:custGeom>
            <a:avLst/>
            <a:gdLst/>
            <a:ahLst/>
            <a:cxnLst/>
            <a:rect l="l" t="t" r="r" b="b"/>
            <a:pathLst>
              <a:path w="24667" h="36554" extrusionOk="0">
                <a:moveTo>
                  <a:pt x="12522" y="0"/>
                </a:moveTo>
                <a:lnTo>
                  <a:pt x="0" y="18150"/>
                </a:lnTo>
                <a:lnTo>
                  <a:pt x="12144" y="36553"/>
                </a:lnTo>
                <a:lnTo>
                  <a:pt x="24667" y="18405"/>
                </a:lnTo>
                <a:lnTo>
                  <a:pt x="12522" y="0"/>
                </a:ln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5" name="Google Shape;1485;p47"/>
          <p:cNvSpPr/>
          <p:nvPr/>
        </p:nvSpPr>
        <p:spPr>
          <a:xfrm>
            <a:off x="5548614" y="1438022"/>
            <a:ext cx="584280" cy="695714"/>
          </a:xfrm>
          <a:custGeom>
            <a:avLst/>
            <a:gdLst/>
            <a:ahLst/>
            <a:cxnLst/>
            <a:rect l="l" t="t" r="r" b="b"/>
            <a:pathLst>
              <a:path w="28864" h="34369" extrusionOk="0">
                <a:moveTo>
                  <a:pt x="14747" y="0"/>
                </a:moveTo>
                <a:cubicBezTo>
                  <a:pt x="14747" y="0"/>
                  <a:pt x="14730" y="18"/>
                  <a:pt x="14720" y="27"/>
                </a:cubicBezTo>
                <a:cubicBezTo>
                  <a:pt x="14709" y="17"/>
                  <a:pt x="14692" y="0"/>
                  <a:pt x="14692" y="0"/>
                </a:cubicBezTo>
                <a:lnTo>
                  <a:pt x="14692" y="0"/>
                </a:lnTo>
                <a:lnTo>
                  <a:pt x="14693" y="53"/>
                </a:lnTo>
                <a:cubicBezTo>
                  <a:pt x="9822" y="4839"/>
                  <a:pt x="2738" y="11563"/>
                  <a:pt x="978" y="18288"/>
                </a:cubicBezTo>
                <a:cubicBezTo>
                  <a:pt x="0" y="22030"/>
                  <a:pt x="1412" y="25785"/>
                  <a:pt x="4833" y="27766"/>
                </a:cubicBezTo>
                <a:cubicBezTo>
                  <a:pt x="6097" y="28497"/>
                  <a:pt x="7437" y="28881"/>
                  <a:pt x="8853" y="28881"/>
                </a:cubicBezTo>
                <a:cubicBezTo>
                  <a:pt x="9174" y="28881"/>
                  <a:pt x="9499" y="28862"/>
                  <a:pt x="9828" y="28822"/>
                </a:cubicBezTo>
                <a:cubicBezTo>
                  <a:pt x="10222" y="28773"/>
                  <a:pt x="12373" y="27837"/>
                  <a:pt x="13640" y="27280"/>
                </a:cubicBezTo>
                <a:lnTo>
                  <a:pt x="13640" y="27280"/>
                </a:lnTo>
                <a:cubicBezTo>
                  <a:pt x="12674" y="30175"/>
                  <a:pt x="11206" y="33905"/>
                  <a:pt x="9936" y="34321"/>
                </a:cubicBezTo>
                <a:lnTo>
                  <a:pt x="19047" y="34369"/>
                </a:lnTo>
                <a:cubicBezTo>
                  <a:pt x="19047" y="34369"/>
                  <a:pt x="16626" y="30728"/>
                  <a:pt x="15379" y="27468"/>
                </a:cubicBezTo>
                <a:lnTo>
                  <a:pt x="15379" y="27468"/>
                </a:lnTo>
                <a:cubicBezTo>
                  <a:pt x="17013" y="28603"/>
                  <a:pt x="18742" y="29113"/>
                  <a:pt x="20395" y="29113"/>
                </a:cubicBezTo>
                <a:cubicBezTo>
                  <a:pt x="23748" y="29113"/>
                  <a:pt x="26788" y="27018"/>
                  <a:pt x="28086" y="23807"/>
                </a:cubicBezTo>
                <a:cubicBezTo>
                  <a:pt x="28626" y="22476"/>
                  <a:pt x="28863" y="20952"/>
                  <a:pt x="28702" y="19307"/>
                </a:cubicBezTo>
                <a:cubicBezTo>
                  <a:pt x="27954" y="11750"/>
                  <a:pt x="19772" y="5098"/>
                  <a:pt x="14747" y="54"/>
                </a:cubicBezTo>
                <a:cubicBezTo>
                  <a:pt x="14747" y="53"/>
                  <a:pt x="14747" y="0"/>
                  <a:pt x="14747" y="0"/>
                </a:cubicBez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6" name="Google Shape;1486;p47"/>
          <p:cNvSpPr/>
          <p:nvPr/>
        </p:nvSpPr>
        <p:spPr>
          <a:xfrm>
            <a:off x="5519829" y="3062366"/>
            <a:ext cx="641849" cy="686848"/>
          </a:xfrm>
          <a:custGeom>
            <a:avLst/>
            <a:gdLst/>
            <a:ahLst/>
            <a:cxnLst/>
            <a:rect l="l" t="t" r="r" b="b"/>
            <a:pathLst>
              <a:path w="31708" h="33931" extrusionOk="0">
                <a:moveTo>
                  <a:pt x="15842" y="0"/>
                </a:moveTo>
                <a:cubicBezTo>
                  <a:pt x="15839" y="0"/>
                  <a:pt x="15837" y="0"/>
                  <a:pt x="15834" y="0"/>
                </a:cubicBezTo>
                <a:cubicBezTo>
                  <a:pt x="11457" y="4"/>
                  <a:pt x="7913" y="3346"/>
                  <a:pt x="7917" y="8371"/>
                </a:cubicBezTo>
                <a:cubicBezTo>
                  <a:pt x="7919" y="9334"/>
                  <a:pt x="8053" y="10261"/>
                  <a:pt x="8295" y="11132"/>
                </a:cubicBezTo>
                <a:cubicBezTo>
                  <a:pt x="8169" y="11126"/>
                  <a:pt x="8046" y="11114"/>
                  <a:pt x="7922" y="11113"/>
                </a:cubicBezTo>
                <a:cubicBezTo>
                  <a:pt x="3543" y="11119"/>
                  <a:pt x="1" y="14550"/>
                  <a:pt x="4" y="18778"/>
                </a:cubicBezTo>
                <a:cubicBezTo>
                  <a:pt x="8" y="23000"/>
                  <a:pt x="3556" y="26421"/>
                  <a:pt x="7925" y="26421"/>
                </a:cubicBezTo>
                <a:cubicBezTo>
                  <a:pt x="7929" y="26421"/>
                  <a:pt x="7933" y="26421"/>
                  <a:pt x="7937" y="26421"/>
                </a:cubicBezTo>
                <a:cubicBezTo>
                  <a:pt x="10568" y="26419"/>
                  <a:pt x="12890" y="25173"/>
                  <a:pt x="14329" y="23268"/>
                </a:cubicBezTo>
                <a:lnTo>
                  <a:pt x="14329" y="23268"/>
                </a:lnTo>
                <a:cubicBezTo>
                  <a:pt x="13046" y="27747"/>
                  <a:pt x="11155" y="33286"/>
                  <a:pt x="9490" y="33931"/>
                </a:cubicBezTo>
                <a:lnTo>
                  <a:pt x="21817" y="33916"/>
                </a:lnTo>
                <a:cubicBezTo>
                  <a:pt x="21817" y="33916"/>
                  <a:pt x="18427" y="28605"/>
                  <a:pt x="16808" y="23233"/>
                </a:cubicBezTo>
                <a:lnTo>
                  <a:pt x="16808" y="23233"/>
                </a:lnTo>
                <a:cubicBezTo>
                  <a:pt x="17181" y="24378"/>
                  <a:pt x="19406" y="26406"/>
                  <a:pt x="23774" y="26406"/>
                </a:cubicBezTo>
                <a:cubicBezTo>
                  <a:pt x="23779" y="26406"/>
                  <a:pt x="23783" y="26406"/>
                  <a:pt x="23788" y="26406"/>
                </a:cubicBezTo>
                <a:cubicBezTo>
                  <a:pt x="28165" y="26401"/>
                  <a:pt x="31707" y="22970"/>
                  <a:pt x="31703" y="18742"/>
                </a:cubicBezTo>
                <a:cubicBezTo>
                  <a:pt x="31699" y="14519"/>
                  <a:pt x="28155" y="11098"/>
                  <a:pt x="23781" y="11098"/>
                </a:cubicBezTo>
                <a:cubicBezTo>
                  <a:pt x="23778" y="11098"/>
                  <a:pt x="23775" y="11098"/>
                  <a:pt x="23771" y="11098"/>
                </a:cubicBezTo>
                <a:cubicBezTo>
                  <a:pt x="23645" y="11098"/>
                  <a:pt x="23522" y="11109"/>
                  <a:pt x="23396" y="11115"/>
                </a:cubicBezTo>
                <a:cubicBezTo>
                  <a:pt x="23639" y="10244"/>
                  <a:pt x="23769" y="9317"/>
                  <a:pt x="23769" y="8354"/>
                </a:cubicBezTo>
                <a:cubicBezTo>
                  <a:pt x="23763" y="3331"/>
                  <a:pt x="20217" y="0"/>
                  <a:pt x="15842" y="0"/>
                </a:cubicBez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" name="Google Shape;1487;p47"/>
          <p:cNvSpPr/>
          <p:nvPr/>
        </p:nvSpPr>
        <p:spPr>
          <a:xfrm>
            <a:off x="5485675" y="632338"/>
            <a:ext cx="710158" cy="686922"/>
          </a:xfrm>
          <a:custGeom>
            <a:avLst/>
            <a:gdLst/>
            <a:ahLst/>
            <a:cxnLst/>
            <a:rect l="l" t="t" r="r" b="b"/>
            <a:pathLst>
              <a:path w="27915" h="26999" extrusionOk="0">
                <a:moveTo>
                  <a:pt x="20142" y="0"/>
                </a:moveTo>
                <a:cubicBezTo>
                  <a:pt x="18364" y="0"/>
                  <a:pt x="16459" y="647"/>
                  <a:pt x="14648" y="2128"/>
                </a:cubicBezTo>
                <a:cubicBezTo>
                  <a:pt x="13027" y="802"/>
                  <a:pt x="11193" y="219"/>
                  <a:pt x="9418" y="219"/>
                </a:cubicBezTo>
                <a:cubicBezTo>
                  <a:pt x="4482" y="219"/>
                  <a:pt x="0" y="4731"/>
                  <a:pt x="1814" y="10343"/>
                </a:cubicBezTo>
                <a:cubicBezTo>
                  <a:pt x="3803" y="16483"/>
                  <a:pt x="10051" y="22494"/>
                  <a:pt x="14622" y="26951"/>
                </a:cubicBezTo>
                <a:lnTo>
                  <a:pt x="14622" y="26999"/>
                </a:lnTo>
                <a:cubicBezTo>
                  <a:pt x="14622" y="26999"/>
                  <a:pt x="14639" y="26982"/>
                  <a:pt x="14648" y="26975"/>
                </a:cubicBezTo>
                <a:cubicBezTo>
                  <a:pt x="14658" y="26984"/>
                  <a:pt x="14676" y="26998"/>
                  <a:pt x="14676" y="26998"/>
                </a:cubicBezTo>
                <a:lnTo>
                  <a:pt x="14674" y="26949"/>
                </a:lnTo>
                <a:cubicBezTo>
                  <a:pt x="19335" y="22406"/>
                  <a:pt x="26145" y="16847"/>
                  <a:pt x="27531" y="10168"/>
                </a:cubicBezTo>
                <a:cubicBezTo>
                  <a:pt x="27914" y="8319"/>
                  <a:pt x="27756" y="6584"/>
                  <a:pt x="27203" y="5092"/>
                </a:cubicBezTo>
                <a:cubicBezTo>
                  <a:pt x="26074" y="2050"/>
                  <a:pt x="23308" y="0"/>
                  <a:pt x="20142" y="0"/>
                </a:cubicBezTo>
                <a:close/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p57"/>
          <p:cNvSpPr txBox="1">
            <a:spLocks noGrp="1"/>
          </p:cNvSpPr>
          <p:nvPr>
            <p:ph type="title"/>
          </p:nvPr>
        </p:nvSpPr>
        <p:spPr>
          <a:xfrm>
            <a:off x="713250" y="1538688"/>
            <a:ext cx="7717500" cy="15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sz="6600" dirty="0"/>
              <a:t>THANK YOU!</a:t>
            </a:r>
            <a:endParaRPr sz="6600" dirty="0"/>
          </a:p>
        </p:txBody>
      </p:sp>
      <p:sp>
        <p:nvSpPr>
          <p:cNvPr id="1845" name="Google Shape;1845;p57"/>
          <p:cNvSpPr txBox="1">
            <a:spLocks noGrp="1"/>
          </p:cNvSpPr>
          <p:nvPr>
            <p:ph type="subTitle" idx="1"/>
          </p:nvPr>
        </p:nvSpPr>
        <p:spPr>
          <a:xfrm>
            <a:off x="2049200" y="3073500"/>
            <a:ext cx="5045700" cy="4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-RO" dirty="0"/>
              <a:t>Questions?</a:t>
            </a:r>
            <a:endParaRPr dirty="0"/>
          </a:p>
        </p:txBody>
      </p:sp>
      <p:grpSp>
        <p:nvGrpSpPr>
          <p:cNvPr id="1846" name="Google Shape;1846;p57"/>
          <p:cNvGrpSpPr/>
          <p:nvPr/>
        </p:nvGrpSpPr>
        <p:grpSpPr>
          <a:xfrm>
            <a:off x="91582" y="3640902"/>
            <a:ext cx="8973275" cy="1326018"/>
            <a:chOff x="91582" y="3640902"/>
            <a:chExt cx="8973275" cy="1326018"/>
          </a:xfrm>
        </p:grpSpPr>
        <p:sp>
          <p:nvSpPr>
            <p:cNvPr id="1847" name="Google Shape;1847;p57"/>
            <p:cNvSpPr/>
            <p:nvPr/>
          </p:nvSpPr>
          <p:spPr>
            <a:xfrm>
              <a:off x="7043922" y="3640902"/>
              <a:ext cx="371917" cy="551143"/>
            </a:xfrm>
            <a:custGeom>
              <a:avLst/>
              <a:gdLst/>
              <a:ahLst/>
              <a:cxnLst/>
              <a:rect l="l" t="t" r="r" b="b"/>
              <a:pathLst>
                <a:path w="24667" h="36554" extrusionOk="0">
                  <a:moveTo>
                    <a:pt x="12522" y="0"/>
                  </a:moveTo>
                  <a:lnTo>
                    <a:pt x="0" y="18150"/>
                  </a:lnTo>
                  <a:lnTo>
                    <a:pt x="12144" y="36553"/>
                  </a:lnTo>
                  <a:lnTo>
                    <a:pt x="24667" y="18405"/>
                  </a:lnTo>
                  <a:lnTo>
                    <a:pt x="125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7"/>
            <p:cNvSpPr/>
            <p:nvPr/>
          </p:nvSpPr>
          <p:spPr>
            <a:xfrm>
              <a:off x="6287749" y="3657366"/>
              <a:ext cx="435197" cy="518199"/>
            </a:xfrm>
            <a:custGeom>
              <a:avLst/>
              <a:gdLst/>
              <a:ahLst/>
              <a:cxnLst/>
              <a:rect l="l" t="t" r="r" b="b"/>
              <a:pathLst>
                <a:path w="28864" h="34369" extrusionOk="0">
                  <a:moveTo>
                    <a:pt x="14747" y="0"/>
                  </a:moveTo>
                  <a:cubicBezTo>
                    <a:pt x="14747" y="0"/>
                    <a:pt x="14730" y="18"/>
                    <a:pt x="14720" y="27"/>
                  </a:cubicBezTo>
                  <a:cubicBezTo>
                    <a:pt x="14709" y="17"/>
                    <a:pt x="14692" y="0"/>
                    <a:pt x="14692" y="0"/>
                  </a:cubicBezTo>
                  <a:lnTo>
                    <a:pt x="14692" y="0"/>
                  </a:lnTo>
                  <a:lnTo>
                    <a:pt x="14693" y="53"/>
                  </a:lnTo>
                  <a:cubicBezTo>
                    <a:pt x="9822" y="4839"/>
                    <a:pt x="2738" y="11563"/>
                    <a:pt x="978" y="18288"/>
                  </a:cubicBezTo>
                  <a:cubicBezTo>
                    <a:pt x="0" y="22030"/>
                    <a:pt x="1412" y="25785"/>
                    <a:pt x="4833" y="27766"/>
                  </a:cubicBezTo>
                  <a:cubicBezTo>
                    <a:pt x="6097" y="28497"/>
                    <a:pt x="7437" y="28881"/>
                    <a:pt x="8853" y="28881"/>
                  </a:cubicBezTo>
                  <a:cubicBezTo>
                    <a:pt x="9174" y="28881"/>
                    <a:pt x="9499" y="28862"/>
                    <a:pt x="9828" y="28822"/>
                  </a:cubicBezTo>
                  <a:cubicBezTo>
                    <a:pt x="10222" y="28773"/>
                    <a:pt x="12373" y="27837"/>
                    <a:pt x="13640" y="27280"/>
                  </a:cubicBezTo>
                  <a:lnTo>
                    <a:pt x="13640" y="27280"/>
                  </a:lnTo>
                  <a:cubicBezTo>
                    <a:pt x="12674" y="30175"/>
                    <a:pt x="11206" y="33905"/>
                    <a:pt x="9936" y="34321"/>
                  </a:cubicBezTo>
                  <a:lnTo>
                    <a:pt x="19047" y="34369"/>
                  </a:lnTo>
                  <a:cubicBezTo>
                    <a:pt x="19047" y="34369"/>
                    <a:pt x="16626" y="30728"/>
                    <a:pt x="15379" y="27468"/>
                  </a:cubicBezTo>
                  <a:lnTo>
                    <a:pt x="15379" y="27468"/>
                  </a:lnTo>
                  <a:cubicBezTo>
                    <a:pt x="17013" y="28603"/>
                    <a:pt x="18742" y="29113"/>
                    <a:pt x="20395" y="29113"/>
                  </a:cubicBezTo>
                  <a:cubicBezTo>
                    <a:pt x="23748" y="29113"/>
                    <a:pt x="26788" y="27018"/>
                    <a:pt x="28086" y="23807"/>
                  </a:cubicBezTo>
                  <a:cubicBezTo>
                    <a:pt x="28626" y="22476"/>
                    <a:pt x="28863" y="20952"/>
                    <a:pt x="28702" y="19307"/>
                  </a:cubicBezTo>
                  <a:cubicBezTo>
                    <a:pt x="27954" y="11750"/>
                    <a:pt x="19772" y="5098"/>
                    <a:pt x="14747" y="54"/>
                  </a:cubicBezTo>
                  <a:cubicBezTo>
                    <a:pt x="14747" y="53"/>
                    <a:pt x="14747" y="0"/>
                    <a:pt x="1474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7"/>
            <p:cNvSpPr/>
            <p:nvPr/>
          </p:nvSpPr>
          <p:spPr>
            <a:xfrm>
              <a:off x="7736814" y="3660020"/>
              <a:ext cx="478077" cy="511595"/>
            </a:xfrm>
            <a:custGeom>
              <a:avLst/>
              <a:gdLst/>
              <a:ahLst/>
              <a:cxnLst/>
              <a:rect l="l" t="t" r="r" b="b"/>
              <a:pathLst>
                <a:path w="31708" h="33931" extrusionOk="0">
                  <a:moveTo>
                    <a:pt x="15842" y="0"/>
                  </a:moveTo>
                  <a:cubicBezTo>
                    <a:pt x="15839" y="0"/>
                    <a:pt x="15837" y="0"/>
                    <a:pt x="15834" y="0"/>
                  </a:cubicBezTo>
                  <a:cubicBezTo>
                    <a:pt x="11457" y="4"/>
                    <a:pt x="7913" y="3346"/>
                    <a:pt x="7917" y="8371"/>
                  </a:cubicBezTo>
                  <a:cubicBezTo>
                    <a:pt x="7919" y="9334"/>
                    <a:pt x="8053" y="10261"/>
                    <a:pt x="8295" y="11132"/>
                  </a:cubicBezTo>
                  <a:cubicBezTo>
                    <a:pt x="8169" y="11126"/>
                    <a:pt x="8046" y="11114"/>
                    <a:pt x="7922" y="11113"/>
                  </a:cubicBezTo>
                  <a:cubicBezTo>
                    <a:pt x="3543" y="11119"/>
                    <a:pt x="1" y="14550"/>
                    <a:pt x="4" y="18778"/>
                  </a:cubicBezTo>
                  <a:cubicBezTo>
                    <a:pt x="8" y="23000"/>
                    <a:pt x="3556" y="26421"/>
                    <a:pt x="7925" y="26421"/>
                  </a:cubicBezTo>
                  <a:cubicBezTo>
                    <a:pt x="7929" y="26421"/>
                    <a:pt x="7933" y="26421"/>
                    <a:pt x="7937" y="26421"/>
                  </a:cubicBezTo>
                  <a:cubicBezTo>
                    <a:pt x="10568" y="26419"/>
                    <a:pt x="12890" y="25173"/>
                    <a:pt x="14329" y="23268"/>
                  </a:cubicBezTo>
                  <a:lnTo>
                    <a:pt x="14329" y="23268"/>
                  </a:lnTo>
                  <a:cubicBezTo>
                    <a:pt x="13046" y="27747"/>
                    <a:pt x="11155" y="33286"/>
                    <a:pt x="9490" y="33931"/>
                  </a:cubicBezTo>
                  <a:lnTo>
                    <a:pt x="21817" y="33916"/>
                  </a:lnTo>
                  <a:cubicBezTo>
                    <a:pt x="21817" y="33916"/>
                    <a:pt x="18427" y="28605"/>
                    <a:pt x="16808" y="23233"/>
                  </a:cubicBezTo>
                  <a:lnTo>
                    <a:pt x="16808" y="23233"/>
                  </a:lnTo>
                  <a:cubicBezTo>
                    <a:pt x="17181" y="24378"/>
                    <a:pt x="19406" y="26406"/>
                    <a:pt x="23774" y="26406"/>
                  </a:cubicBezTo>
                  <a:cubicBezTo>
                    <a:pt x="23779" y="26406"/>
                    <a:pt x="23783" y="26406"/>
                    <a:pt x="23788" y="26406"/>
                  </a:cubicBezTo>
                  <a:cubicBezTo>
                    <a:pt x="28165" y="26401"/>
                    <a:pt x="31707" y="22970"/>
                    <a:pt x="31703" y="18742"/>
                  </a:cubicBezTo>
                  <a:cubicBezTo>
                    <a:pt x="31699" y="14519"/>
                    <a:pt x="28155" y="11098"/>
                    <a:pt x="23781" y="11098"/>
                  </a:cubicBezTo>
                  <a:cubicBezTo>
                    <a:pt x="23778" y="11098"/>
                    <a:pt x="23775" y="11098"/>
                    <a:pt x="23771" y="11098"/>
                  </a:cubicBezTo>
                  <a:cubicBezTo>
                    <a:pt x="23645" y="11098"/>
                    <a:pt x="23522" y="11109"/>
                    <a:pt x="23396" y="11115"/>
                  </a:cubicBezTo>
                  <a:cubicBezTo>
                    <a:pt x="23639" y="10244"/>
                    <a:pt x="23769" y="9317"/>
                    <a:pt x="23769" y="8354"/>
                  </a:cubicBezTo>
                  <a:cubicBezTo>
                    <a:pt x="23763" y="3331"/>
                    <a:pt x="20217" y="0"/>
                    <a:pt x="158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7"/>
            <p:cNvSpPr/>
            <p:nvPr/>
          </p:nvSpPr>
          <p:spPr>
            <a:xfrm>
              <a:off x="8535867" y="3648738"/>
              <a:ext cx="528989" cy="511631"/>
            </a:xfrm>
            <a:custGeom>
              <a:avLst/>
              <a:gdLst/>
              <a:ahLst/>
              <a:cxnLst/>
              <a:rect l="l" t="t" r="r" b="b"/>
              <a:pathLst>
                <a:path w="27915" h="26999" extrusionOk="0">
                  <a:moveTo>
                    <a:pt x="20142" y="0"/>
                  </a:moveTo>
                  <a:cubicBezTo>
                    <a:pt x="18364" y="0"/>
                    <a:pt x="16459" y="647"/>
                    <a:pt x="14648" y="2128"/>
                  </a:cubicBezTo>
                  <a:cubicBezTo>
                    <a:pt x="13027" y="802"/>
                    <a:pt x="11193" y="219"/>
                    <a:pt x="9418" y="219"/>
                  </a:cubicBezTo>
                  <a:cubicBezTo>
                    <a:pt x="4482" y="219"/>
                    <a:pt x="0" y="4731"/>
                    <a:pt x="1814" y="10343"/>
                  </a:cubicBezTo>
                  <a:cubicBezTo>
                    <a:pt x="3803" y="16483"/>
                    <a:pt x="10051" y="22494"/>
                    <a:pt x="14622" y="26951"/>
                  </a:cubicBezTo>
                  <a:lnTo>
                    <a:pt x="14622" y="26999"/>
                  </a:lnTo>
                  <a:cubicBezTo>
                    <a:pt x="14622" y="26999"/>
                    <a:pt x="14639" y="26982"/>
                    <a:pt x="14648" y="26975"/>
                  </a:cubicBezTo>
                  <a:cubicBezTo>
                    <a:pt x="14658" y="26984"/>
                    <a:pt x="14676" y="26998"/>
                    <a:pt x="14676" y="26998"/>
                  </a:cubicBezTo>
                  <a:lnTo>
                    <a:pt x="14674" y="26949"/>
                  </a:lnTo>
                  <a:cubicBezTo>
                    <a:pt x="19335" y="22406"/>
                    <a:pt x="26145" y="16847"/>
                    <a:pt x="27531" y="10168"/>
                  </a:cubicBezTo>
                  <a:cubicBezTo>
                    <a:pt x="27914" y="8319"/>
                    <a:pt x="27756" y="6584"/>
                    <a:pt x="27203" y="5092"/>
                  </a:cubicBezTo>
                  <a:cubicBezTo>
                    <a:pt x="26074" y="2050"/>
                    <a:pt x="23308" y="0"/>
                    <a:pt x="201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7"/>
            <p:cNvSpPr/>
            <p:nvPr/>
          </p:nvSpPr>
          <p:spPr>
            <a:xfrm>
              <a:off x="3945838" y="3640902"/>
              <a:ext cx="371917" cy="551143"/>
            </a:xfrm>
            <a:custGeom>
              <a:avLst/>
              <a:gdLst/>
              <a:ahLst/>
              <a:cxnLst/>
              <a:rect l="l" t="t" r="r" b="b"/>
              <a:pathLst>
                <a:path w="24667" h="36554" extrusionOk="0">
                  <a:moveTo>
                    <a:pt x="12522" y="0"/>
                  </a:moveTo>
                  <a:lnTo>
                    <a:pt x="0" y="18150"/>
                  </a:lnTo>
                  <a:lnTo>
                    <a:pt x="12144" y="36553"/>
                  </a:lnTo>
                  <a:lnTo>
                    <a:pt x="24667" y="18405"/>
                  </a:lnTo>
                  <a:lnTo>
                    <a:pt x="125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7"/>
            <p:cNvSpPr/>
            <p:nvPr/>
          </p:nvSpPr>
          <p:spPr>
            <a:xfrm>
              <a:off x="3189665" y="3657366"/>
              <a:ext cx="435197" cy="518199"/>
            </a:xfrm>
            <a:custGeom>
              <a:avLst/>
              <a:gdLst/>
              <a:ahLst/>
              <a:cxnLst/>
              <a:rect l="l" t="t" r="r" b="b"/>
              <a:pathLst>
                <a:path w="28864" h="34369" extrusionOk="0">
                  <a:moveTo>
                    <a:pt x="14747" y="0"/>
                  </a:moveTo>
                  <a:cubicBezTo>
                    <a:pt x="14747" y="0"/>
                    <a:pt x="14730" y="18"/>
                    <a:pt x="14720" y="27"/>
                  </a:cubicBezTo>
                  <a:cubicBezTo>
                    <a:pt x="14709" y="17"/>
                    <a:pt x="14692" y="0"/>
                    <a:pt x="14692" y="0"/>
                  </a:cubicBezTo>
                  <a:lnTo>
                    <a:pt x="14692" y="0"/>
                  </a:lnTo>
                  <a:lnTo>
                    <a:pt x="14693" y="53"/>
                  </a:lnTo>
                  <a:cubicBezTo>
                    <a:pt x="9822" y="4839"/>
                    <a:pt x="2738" y="11563"/>
                    <a:pt x="978" y="18288"/>
                  </a:cubicBezTo>
                  <a:cubicBezTo>
                    <a:pt x="0" y="22030"/>
                    <a:pt x="1412" y="25785"/>
                    <a:pt x="4833" y="27766"/>
                  </a:cubicBezTo>
                  <a:cubicBezTo>
                    <a:pt x="6097" y="28497"/>
                    <a:pt x="7437" y="28881"/>
                    <a:pt x="8853" y="28881"/>
                  </a:cubicBezTo>
                  <a:cubicBezTo>
                    <a:pt x="9174" y="28881"/>
                    <a:pt x="9499" y="28862"/>
                    <a:pt x="9828" y="28822"/>
                  </a:cubicBezTo>
                  <a:cubicBezTo>
                    <a:pt x="10222" y="28773"/>
                    <a:pt x="12373" y="27837"/>
                    <a:pt x="13640" y="27280"/>
                  </a:cubicBezTo>
                  <a:lnTo>
                    <a:pt x="13640" y="27280"/>
                  </a:lnTo>
                  <a:cubicBezTo>
                    <a:pt x="12674" y="30175"/>
                    <a:pt x="11206" y="33905"/>
                    <a:pt x="9936" y="34321"/>
                  </a:cubicBezTo>
                  <a:lnTo>
                    <a:pt x="19047" y="34369"/>
                  </a:lnTo>
                  <a:cubicBezTo>
                    <a:pt x="19047" y="34369"/>
                    <a:pt x="16626" y="30728"/>
                    <a:pt x="15379" y="27468"/>
                  </a:cubicBezTo>
                  <a:lnTo>
                    <a:pt x="15379" y="27468"/>
                  </a:lnTo>
                  <a:cubicBezTo>
                    <a:pt x="17013" y="28603"/>
                    <a:pt x="18742" y="29113"/>
                    <a:pt x="20395" y="29113"/>
                  </a:cubicBezTo>
                  <a:cubicBezTo>
                    <a:pt x="23748" y="29113"/>
                    <a:pt x="26788" y="27018"/>
                    <a:pt x="28086" y="23807"/>
                  </a:cubicBezTo>
                  <a:cubicBezTo>
                    <a:pt x="28626" y="22476"/>
                    <a:pt x="28863" y="20952"/>
                    <a:pt x="28702" y="19307"/>
                  </a:cubicBezTo>
                  <a:cubicBezTo>
                    <a:pt x="27954" y="11750"/>
                    <a:pt x="19772" y="5098"/>
                    <a:pt x="14747" y="54"/>
                  </a:cubicBezTo>
                  <a:cubicBezTo>
                    <a:pt x="14747" y="53"/>
                    <a:pt x="14747" y="0"/>
                    <a:pt x="1474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7"/>
            <p:cNvSpPr/>
            <p:nvPr/>
          </p:nvSpPr>
          <p:spPr>
            <a:xfrm>
              <a:off x="4638731" y="3660020"/>
              <a:ext cx="478077" cy="511595"/>
            </a:xfrm>
            <a:custGeom>
              <a:avLst/>
              <a:gdLst/>
              <a:ahLst/>
              <a:cxnLst/>
              <a:rect l="l" t="t" r="r" b="b"/>
              <a:pathLst>
                <a:path w="31708" h="33931" extrusionOk="0">
                  <a:moveTo>
                    <a:pt x="15842" y="0"/>
                  </a:moveTo>
                  <a:cubicBezTo>
                    <a:pt x="15839" y="0"/>
                    <a:pt x="15837" y="0"/>
                    <a:pt x="15834" y="0"/>
                  </a:cubicBezTo>
                  <a:cubicBezTo>
                    <a:pt x="11457" y="4"/>
                    <a:pt x="7913" y="3346"/>
                    <a:pt x="7917" y="8371"/>
                  </a:cubicBezTo>
                  <a:cubicBezTo>
                    <a:pt x="7919" y="9334"/>
                    <a:pt x="8053" y="10261"/>
                    <a:pt x="8295" y="11132"/>
                  </a:cubicBezTo>
                  <a:cubicBezTo>
                    <a:pt x="8169" y="11126"/>
                    <a:pt x="8046" y="11114"/>
                    <a:pt x="7922" y="11113"/>
                  </a:cubicBezTo>
                  <a:cubicBezTo>
                    <a:pt x="3543" y="11119"/>
                    <a:pt x="1" y="14550"/>
                    <a:pt x="4" y="18778"/>
                  </a:cubicBezTo>
                  <a:cubicBezTo>
                    <a:pt x="8" y="23000"/>
                    <a:pt x="3556" y="26421"/>
                    <a:pt x="7925" y="26421"/>
                  </a:cubicBezTo>
                  <a:cubicBezTo>
                    <a:pt x="7929" y="26421"/>
                    <a:pt x="7933" y="26421"/>
                    <a:pt x="7937" y="26421"/>
                  </a:cubicBezTo>
                  <a:cubicBezTo>
                    <a:pt x="10568" y="26419"/>
                    <a:pt x="12890" y="25173"/>
                    <a:pt x="14329" y="23268"/>
                  </a:cubicBezTo>
                  <a:lnTo>
                    <a:pt x="14329" y="23268"/>
                  </a:lnTo>
                  <a:cubicBezTo>
                    <a:pt x="13046" y="27747"/>
                    <a:pt x="11155" y="33286"/>
                    <a:pt x="9490" y="33931"/>
                  </a:cubicBezTo>
                  <a:lnTo>
                    <a:pt x="21817" y="33916"/>
                  </a:lnTo>
                  <a:cubicBezTo>
                    <a:pt x="21817" y="33916"/>
                    <a:pt x="18427" y="28605"/>
                    <a:pt x="16808" y="23233"/>
                  </a:cubicBezTo>
                  <a:lnTo>
                    <a:pt x="16808" y="23233"/>
                  </a:lnTo>
                  <a:cubicBezTo>
                    <a:pt x="17181" y="24378"/>
                    <a:pt x="19406" y="26406"/>
                    <a:pt x="23774" y="26406"/>
                  </a:cubicBezTo>
                  <a:cubicBezTo>
                    <a:pt x="23779" y="26406"/>
                    <a:pt x="23783" y="26406"/>
                    <a:pt x="23788" y="26406"/>
                  </a:cubicBezTo>
                  <a:cubicBezTo>
                    <a:pt x="28165" y="26401"/>
                    <a:pt x="31707" y="22970"/>
                    <a:pt x="31703" y="18742"/>
                  </a:cubicBezTo>
                  <a:cubicBezTo>
                    <a:pt x="31699" y="14519"/>
                    <a:pt x="28155" y="11098"/>
                    <a:pt x="23781" y="11098"/>
                  </a:cubicBezTo>
                  <a:cubicBezTo>
                    <a:pt x="23778" y="11098"/>
                    <a:pt x="23775" y="11098"/>
                    <a:pt x="23771" y="11098"/>
                  </a:cubicBezTo>
                  <a:cubicBezTo>
                    <a:pt x="23645" y="11098"/>
                    <a:pt x="23522" y="11109"/>
                    <a:pt x="23396" y="11115"/>
                  </a:cubicBezTo>
                  <a:cubicBezTo>
                    <a:pt x="23639" y="10244"/>
                    <a:pt x="23769" y="9317"/>
                    <a:pt x="23769" y="8354"/>
                  </a:cubicBezTo>
                  <a:cubicBezTo>
                    <a:pt x="23763" y="3331"/>
                    <a:pt x="20217" y="0"/>
                    <a:pt x="158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7"/>
            <p:cNvSpPr/>
            <p:nvPr/>
          </p:nvSpPr>
          <p:spPr>
            <a:xfrm>
              <a:off x="5437784" y="3648738"/>
              <a:ext cx="528989" cy="511631"/>
            </a:xfrm>
            <a:custGeom>
              <a:avLst/>
              <a:gdLst/>
              <a:ahLst/>
              <a:cxnLst/>
              <a:rect l="l" t="t" r="r" b="b"/>
              <a:pathLst>
                <a:path w="27915" h="26999" extrusionOk="0">
                  <a:moveTo>
                    <a:pt x="20142" y="0"/>
                  </a:moveTo>
                  <a:cubicBezTo>
                    <a:pt x="18364" y="0"/>
                    <a:pt x="16459" y="647"/>
                    <a:pt x="14648" y="2128"/>
                  </a:cubicBezTo>
                  <a:cubicBezTo>
                    <a:pt x="13027" y="802"/>
                    <a:pt x="11193" y="219"/>
                    <a:pt x="9418" y="219"/>
                  </a:cubicBezTo>
                  <a:cubicBezTo>
                    <a:pt x="4482" y="219"/>
                    <a:pt x="0" y="4731"/>
                    <a:pt x="1814" y="10343"/>
                  </a:cubicBezTo>
                  <a:cubicBezTo>
                    <a:pt x="3803" y="16483"/>
                    <a:pt x="10051" y="22494"/>
                    <a:pt x="14622" y="26951"/>
                  </a:cubicBezTo>
                  <a:lnTo>
                    <a:pt x="14622" y="26999"/>
                  </a:lnTo>
                  <a:cubicBezTo>
                    <a:pt x="14622" y="26999"/>
                    <a:pt x="14639" y="26982"/>
                    <a:pt x="14648" y="26975"/>
                  </a:cubicBezTo>
                  <a:cubicBezTo>
                    <a:pt x="14658" y="26984"/>
                    <a:pt x="14676" y="26998"/>
                    <a:pt x="14676" y="26998"/>
                  </a:cubicBezTo>
                  <a:lnTo>
                    <a:pt x="14674" y="26949"/>
                  </a:lnTo>
                  <a:cubicBezTo>
                    <a:pt x="19335" y="22406"/>
                    <a:pt x="26145" y="16847"/>
                    <a:pt x="27531" y="10168"/>
                  </a:cubicBezTo>
                  <a:cubicBezTo>
                    <a:pt x="27914" y="8319"/>
                    <a:pt x="27756" y="6584"/>
                    <a:pt x="27203" y="5092"/>
                  </a:cubicBezTo>
                  <a:cubicBezTo>
                    <a:pt x="26074" y="2050"/>
                    <a:pt x="23308" y="0"/>
                    <a:pt x="201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7"/>
            <p:cNvSpPr/>
            <p:nvPr/>
          </p:nvSpPr>
          <p:spPr>
            <a:xfrm>
              <a:off x="847754" y="3640902"/>
              <a:ext cx="371917" cy="551143"/>
            </a:xfrm>
            <a:custGeom>
              <a:avLst/>
              <a:gdLst/>
              <a:ahLst/>
              <a:cxnLst/>
              <a:rect l="l" t="t" r="r" b="b"/>
              <a:pathLst>
                <a:path w="24667" h="36554" extrusionOk="0">
                  <a:moveTo>
                    <a:pt x="12522" y="0"/>
                  </a:moveTo>
                  <a:lnTo>
                    <a:pt x="0" y="18150"/>
                  </a:lnTo>
                  <a:lnTo>
                    <a:pt x="12144" y="36553"/>
                  </a:lnTo>
                  <a:lnTo>
                    <a:pt x="24667" y="18405"/>
                  </a:lnTo>
                  <a:lnTo>
                    <a:pt x="125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7"/>
            <p:cNvSpPr/>
            <p:nvPr/>
          </p:nvSpPr>
          <p:spPr>
            <a:xfrm>
              <a:off x="91582" y="3657366"/>
              <a:ext cx="435197" cy="518199"/>
            </a:xfrm>
            <a:custGeom>
              <a:avLst/>
              <a:gdLst/>
              <a:ahLst/>
              <a:cxnLst/>
              <a:rect l="l" t="t" r="r" b="b"/>
              <a:pathLst>
                <a:path w="28864" h="34369" extrusionOk="0">
                  <a:moveTo>
                    <a:pt x="14747" y="0"/>
                  </a:moveTo>
                  <a:cubicBezTo>
                    <a:pt x="14747" y="0"/>
                    <a:pt x="14730" y="18"/>
                    <a:pt x="14720" y="27"/>
                  </a:cubicBezTo>
                  <a:cubicBezTo>
                    <a:pt x="14709" y="17"/>
                    <a:pt x="14692" y="0"/>
                    <a:pt x="14692" y="0"/>
                  </a:cubicBezTo>
                  <a:lnTo>
                    <a:pt x="14692" y="0"/>
                  </a:lnTo>
                  <a:lnTo>
                    <a:pt x="14693" y="53"/>
                  </a:lnTo>
                  <a:cubicBezTo>
                    <a:pt x="9822" y="4839"/>
                    <a:pt x="2738" y="11563"/>
                    <a:pt x="978" y="18288"/>
                  </a:cubicBezTo>
                  <a:cubicBezTo>
                    <a:pt x="0" y="22030"/>
                    <a:pt x="1412" y="25785"/>
                    <a:pt x="4833" y="27766"/>
                  </a:cubicBezTo>
                  <a:cubicBezTo>
                    <a:pt x="6097" y="28497"/>
                    <a:pt x="7437" y="28881"/>
                    <a:pt x="8853" y="28881"/>
                  </a:cubicBezTo>
                  <a:cubicBezTo>
                    <a:pt x="9174" y="28881"/>
                    <a:pt x="9499" y="28862"/>
                    <a:pt x="9828" y="28822"/>
                  </a:cubicBezTo>
                  <a:cubicBezTo>
                    <a:pt x="10222" y="28773"/>
                    <a:pt x="12373" y="27837"/>
                    <a:pt x="13640" y="27280"/>
                  </a:cubicBezTo>
                  <a:lnTo>
                    <a:pt x="13640" y="27280"/>
                  </a:lnTo>
                  <a:cubicBezTo>
                    <a:pt x="12674" y="30175"/>
                    <a:pt x="11206" y="33905"/>
                    <a:pt x="9936" y="34321"/>
                  </a:cubicBezTo>
                  <a:lnTo>
                    <a:pt x="19047" y="34369"/>
                  </a:lnTo>
                  <a:cubicBezTo>
                    <a:pt x="19047" y="34369"/>
                    <a:pt x="16626" y="30728"/>
                    <a:pt x="15379" y="27468"/>
                  </a:cubicBezTo>
                  <a:lnTo>
                    <a:pt x="15379" y="27468"/>
                  </a:lnTo>
                  <a:cubicBezTo>
                    <a:pt x="17013" y="28603"/>
                    <a:pt x="18742" y="29113"/>
                    <a:pt x="20395" y="29113"/>
                  </a:cubicBezTo>
                  <a:cubicBezTo>
                    <a:pt x="23748" y="29113"/>
                    <a:pt x="26788" y="27018"/>
                    <a:pt x="28086" y="23807"/>
                  </a:cubicBezTo>
                  <a:cubicBezTo>
                    <a:pt x="28626" y="22476"/>
                    <a:pt x="28863" y="20952"/>
                    <a:pt x="28702" y="19307"/>
                  </a:cubicBezTo>
                  <a:cubicBezTo>
                    <a:pt x="27954" y="11750"/>
                    <a:pt x="19772" y="5098"/>
                    <a:pt x="14747" y="54"/>
                  </a:cubicBezTo>
                  <a:cubicBezTo>
                    <a:pt x="14747" y="53"/>
                    <a:pt x="14747" y="0"/>
                    <a:pt x="1474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7"/>
            <p:cNvSpPr/>
            <p:nvPr/>
          </p:nvSpPr>
          <p:spPr>
            <a:xfrm>
              <a:off x="1540647" y="3660020"/>
              <a:ext cx="478077" cy="511595"/>
            </a:xfrm>
            <a:custGeom>
              <a:avLst/>
              <a:gdLst/>
              <a:ahLst/>
              <a:cxnLst/>
              <a:rect l="l" t="t" r="r" b="b"/>
              <a:pathLst>
                <a:path w="31708" h="33931" extrusionOk="0">
                  <a:moveTo>
                    <a:pt x="15842" y="0"/>
                  </a:moveTo>
                  <a:cubicBezTo>
                    <a:pt x="15839" y="0"/>
                    <a:pt x="15837" y="0"/>
                    <a:pt x="15834" y="0"/>
                  </a:cubicBezTo>
                  <a:cubicBezTo>
                    <a:pt x="11457" y="4"/>
                    <a:pt x="7913" y="3346"/>
                    <a:pt x="7917" y="8371"/>
                  </a:cubicBezTo>
                  <a:cubicBezTo>
                    <a:pt x="7919" y="9334"/>
                    <a:pt x="8053" y="10261"/>
                    <a:pt x="8295" y="11132"/>
                  </a:cubicBezTo>
                  <a:cubicBezTo>
                    <a:pt x="8169" y="11126"/>
                    <a:pt x="8046" y="11114"/>
                    <a:pt x="7922" y="11113"/>
                  </a:cubicBezTo>
                  <a:cubicBezTo>
                    <a:pt x="3543" y="11119"/>
                    <a:pt x="1" y="14550"/>
                    <a:pt x="4" y="18778"/>
                  </a:cubicBezTo>
                  <a:cubicBezTo>
                    <a:pt x="8" y="23000"/>
                    <a:pt x="3556" y="26421"/>
                    <a:pt x="7925" y="26421"/>
                  </a:cubicBezTo>
                  <a:cubicBezTo>
                    <a:pt x="7929" y="26421"/>
                    <a:pt x="7933" y="26421"/>
                    <a:pt x="7937" y="26421"/>
                  </a:cubicBezTo>
                  <a:cubicBezTo>
                    <a:pt x="10568" y="26419"/>
                    <a:pt x="12890" y="25173"/>
                    <a:pt x="14329" y="23268"/>
                  </a:cubicBezTo>
                  <a:lnTo>
                    <a:pt x="14329" y="23268"/>
                  </a:lnTo>
                  <a:cubicBezTo>
                    <a:pt x="13046" y="27747"/>
                    <a:pt x="11155" y="33286"/>
                    <a:pt x="9490" y="33931"/>
                  </a:cubicBezTo>
                  <a:lnTo>
                    <a:pt x="21817" y="33916"/>
                  </a:lnTo>
                  <a:cubicBezTo>
                    <a:pt x="21817" y="33916"/>
                    <a:pt x="18427" y="28605"/>
                    <a:pt x="16808" y="23233"/>
                  </a:cubicBezTo>
                  <a:lnTo>
                    <a:pt x="16808" y="23233"/>
                  </a:lnTo>
                  <a:cubicBezTo>
                    <a:pt x="17181" y="24378"/>
                    <a:pt x="19406" y="26406"/>
                    <a:pt x="23774" y="26406"/>
                  </a:cubicBezTo>
                  <a:cubicBezTo>
                    <a:pt x="23779" y="26406"/>
                    <a:pt x="23783" y="26406"/>
                    <a:pt x="23788" y="26406"/>
                  </a:cubicBezTo>
                  <a:cubicBezTo>
                    <a:pt x="28165" y="26401"/>
                    <a:pt x="31707" y="22970"/>
                    <a:pt x="31703" y="18742"/>
                  </a:cubicBezTo>
                  <a:cubicBezTo>
                    <a:pt x="31699" y="14519"/>
                    <a:pt x="28155" y="11098"/>
                    <a:pt x="23781" y="11098"/>
                  </a:cubicBezTo>
                  <a:cubicBezTo>
                    <a:pt x="23778" y="11098"/>
                    <a:pt x="23775" y="11098"/>
                    <a:pt x="23771" y="11098"/>
                  </a:cubicBezTo>
                  <a:cubicBezTo>
                    <a:pt x="23645" y="11098"/>
                    <a:pt x="23522" y="11109"/>
                    <a:pt x="23396" y="11115"/>
                  </a:cubicBezTo>
                  <a:cubicBezTo>
                    <a:pt x="23639" y="10244"/>
                    <a:pt x="23769" y="9317"/>
                    <a:pt x="23769" y="8354"/>
                  </a:cubicBezTo>
                  <a:cubicBezTo>
                    <a:pt x="23763" y="3331"/>
                    <a:pt x="20217" y="0"/>
                    <a:pt x="158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7"/>
            <p:cNvSpPr/>
            <p:nvPr/>
          </p:nvSpPr>
          <p:spPr>
            <a:xfrm>
              <a:off x="2339700" y="3648738"/>
              <a:ext cx="528989" cy="511631"/>
            </a:xfrm>
            <a:custGeom>
              <a:avLst/>
              <a:gdLst/>
              <a:ahLst/>
              <a:cxnLst/>
              <a:rect l="l" t="t" r="r" b="b"/>
              <a:pathLst>
                <a:path w="27915" h="26999" extrusionOk="0">
                  <a:moveTo>
                    <a:pt x="20142" y="0"/>
                  </a:moveTo>
                  <a:cubicBezTo>
                    <a:pt x="18364" y="0"/>
                    <a:pt x="16459" y="647"/>
                    <a:pt x="14648" y="2128"/>
                  </a:cubicBezTo>
                  <a:cubicBezTo>
                    <a:pt x="13027" y="802"/>
                    <a:pt x="11193" y="219"/>
                    <a:pt x="9418" y="219"/>
                  </a:cubicBezTo>
                  <a:cubicBezTo>
                    <a:pt x="4482" y="219"/>
                    <a:pt x="0" y="4731"/>
                    <a:pt x="1814" y="10343"/>
                  </a:cubicBezTo>
                  <a:cubicBezTo>
                    <a:pt x="3803" y="16483"/>
                    <a:pt x="10051" y="22494"/>
                    <a:pt x="14622" y="26951"/>
                  </a:cubicBezTo>
                  <a:lnTo>
                    <a:pt x="14622" y="26999"/>
                  </a:lnTo>
                  <a:cubicBezTo>
                    <a:pt x="14622" y="26999"/>
                    <a:pt x="14639" y="26982"/>
                    <a:pt x="14648" y="26975"/>
                  </a:cubicBezTo>
                  <a:cubicBezTo>
                    <a:pt x="14658" y="26984"/>
                    <a:pt x="14676" y="26998"/>
                    <a:pt x="14676" y="26998"/>
                  </a:cubicBezTo>
                  <a:lnTo>
                    <a:pt x="14674" y="26949"/>
                  </a:lnTo>
                  <a:cubicBezTo>
                    <a:pt x="19335" y="22406"/>
                    <a:pt x="26145" y="16847"/>
                    <a:pt x="27531" y="10168"/>
                  </a:cubicBezTo>
                  <a:cubicBezTo>
                    <a:pt x="27914" y="8319"/>
                    <a:pt x="27756" y="6584"/>
                    <a:pt x="27203" y="5092"/>
                  </a:cubicBezTo>
                  <a:cubicBezTo>
                    <a:pt x="26074" y="2050"/>
                    <a:pt x="23308" y="0"/>
                    <a:pt x="201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7"/>
            <p:cNvSpPr/>
            <p:nvPr/>
          </p:nvSpPr>
          <p:spPr>
            <a:xfrm flipH="1">
              <a:off x="1740600" y="4415777"/>
              <a:ext cx="371917" cy="551143"/>
            </a:xfrm>
            <a:custGeom>
              <a:avLst/>
              <a:gdLst/>
              <a:ahLst/>
              <a:cxnLst/>
              <a:rect l="l" t="t" r="r" b="b"/>
              <a:pathLst>
                <a:path w="24667" h="36554" extrusionOk="0">
                  <a:moveTo>
                    <a:pt x="12522" y="0"/>
                  </a:moveTo>
                  <a:lnTo>
                    <a:pt x="0" y="18150"/>
                  </a:lnTo>
                  <a:lnTo>
                    <a:pt x="12144" y="36553"/>
                  </a:lnTo>
                  <a:lnTo>
                    <a:pt x="24667" y="18405"/>
                  </a:lnTo>
                  <a:lnTo>
                    <a:pt x="125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7"/>
            <p:cNvSpPr/>
            <p:nvPr/>
          </p:nvSpPr>
          <p:spPr>
            <a:xfrm flipH="1">
              <a:off x="2433492" y="4432241"/>
              <a:ext cx="435197" cy="518199"/>
            </a:xfrm>
            <a:custGeom>
              <a:avLst/>
              <a:gdLst/>
              <a:ahLst/>
              <a:cxnLst/>
              <a:rect l="l" t="t" r="r" b="b"/>
              <a:pathLst>
                <a:path w="28864" h="34369" extrusionOk="0">
                  <a:moveTo>
                    <a:pt x="14747" y="0"/>
                  </a:moveTo>
                  <a:cubicBezTo>
                    <a:pt x="14747" y="0"/>
                    <a:pt x="14730" y="18"/>
                    <a:pt x="14720" y="27"/>
                  </a:cubicBezTo>
                  <a:cubicBezTo>
                    <a:pt x="14709" y="17"/>
                    <a:pt x="14692" y="0"/>
                    <a:pt x="14692" y="0"/>
                  </a:cubicBezTo>
                  <a:lnTo>
                    <a:pt x="14692" y="0"/>
                  </a:lnTo>
                  <a:lnTo>
                    <a:pt x="14693" y="53"/>
                  </a:lnTo>
                  <a:cubicBezTo>
                    <a:pt x="9822" y="4839"/>
                    <a:pt x="2738" y="11563"/>
                    <a:pt x="978" y="18288"/>
                  </a:cubicBezTo>
                  <a:cubicBezTo>
                    <a:pt x="0" y="22030"/>
                    <a:pt x="1412" y="25785"/>
                    <a:pt x="4833" y="27766"/>
                  </a:cubicBezTo>
                  <a:cubicBezTo>
                    <a:pt x="6097" y="28497"/>
                    <a:pt x="7437" y="28881"/>
                    <a:pt x="8853" y="28881"/>
                  </a:cubicBezTo>
                  <a:cubicBezTo>
                    <a:pt x="9174" y="28881"/>
                    <a:pt x="9499" y="28862"/>
                    <a:pt x="9828" y="28822"/>
                  </a:cubicBezTo>
                  <a:cubicBezTo>
                    <a:pt x="10222" y="28773"/>
                    <a:pt x="12373" y="27837"/>
                    <a:pt x="13640" y="27280"/>
                  </a:cubicBezTo>
                  <a:lnTo>
                    <a:pt x="13640" y="27280"/>
                  </a:lnTo>
                  <a:cubicBezTo>
                    <a:pt x="12674" y="30175"/>
                    <a:pt x="11206" y="33905"/>
                    <a:pt x="9936" y="34321"/>
                  </a:cubicBezTo>
                  <a:lnTo>
                    <a:pt x="19047" y="34369"/>
                  </a:lnTo>
                  <a:cubicBezTo>
                    <a:pt x="19047" y="34369"/>
                    <a:pt x="16626" y="30728"/>
                    <a:pt x="15379" y="27468"/>
                  </a:cubicBezTo>
                  <a:lnTo>
                    <a:pt x="15379" y="27468"/>
                  </a:lnTo>
                  <a:cubicBezTo>
                    <a:pt x="17013" y="28603"/>
                    <a:pt x="18742" y="29113"/>
                    <a:pt x="20395" y="29113"/>
                  </a:cubicBezTo>
                  <a:cubicBezTo>
                    <a:pt x="23748" y="29113"/>
                    <a:pt x="26788" y="27018"/>
                    <a:pt x="28086" y="23807"/>
                  </a:cubicBezTo>
                  <a:cubicBezTo>
                    <a:pt x="28626" y="22476"/>
                    <a:pt x="28863" y="20952"/>
                    <a:pt x="28702" y="19307"/>
                  </a:cubicBezTo>
                  <a:cubicBezTo>
                    <a:pt x="27954" y="11750"/>
                    <a:pt x="19772" y="5098"/>
                    <a:pt x="14747" y="54"/>
                  </a:cubicBezTo>
                  <a:cubicBezTo>
                    <a:pt x="14747" y="53"/>
                    <a:pt x="14747" y="0"/>
                    <a:pt x="1474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7"/>
            <p:cNvSpPr/>
            <p:nvPr/>
          </p:nvSpPr>
          <p:spPr>
            <a:xfrm flipH="1">
              <a:off x="941547" y="4434895"/>
              <a:ext cx="478077" cy="511595"/>
            </a:xfrm>
            <a:custGeom>
              <a:avLst/>
              <a:gdLst/>
              <a:ahLst/>
              <a:cxnLst/>
              <a:rect l="l" t="t" r="r" b="b"/>
              <a:pathLst>
                <a:path w="31708" h="33931" extrusionOk="0">
                  <a:moveTo>
                    <a:pt x="15842" y="0"/>
                  </a:moveTo>
                  <a:cubicBezTo>
                    <a:pt x="15839" y="0"/>
                    <a:pt x="15837" y="0"/>
                    <a:pt x="15834" y="0"/>
                  </a:cubicBezTo>
                  <a:cubicBezTo>
                    <a:pt x="11457" y="4"/>
                    <a:pt x="7913" y="3346"/>
                    <a:pt x="7917" y="8371"/>
                  </a:cubicBezTo>
                  <a:cubicBezTo>
                    <a:pt x="7919" y="9334"/>
                    <a:pt x="8053" y="10261"/>
                    <a:pt x="8295" y="11132"/>
                  </a:cubicBezTo>
                  <a:cubicBezTo>
                    <a:pt x="8169" y="11126"/>
                    <a:pt x="8046" y="11114"/>
                    <a:pt x="7922" y="11113"/>
                  </a:cubicBezTo>
                  <a:cubicBezTo>
                    <a:pt x="3543" y="11119"/>
                    <a:pt x="1" y="14550"/>
                    <a:pt x="4" y="18778"/>
                  </a:cubicBezTo>
                  <a:cubicBezTo>
                    <a:pt x="8" y="23000"/>
                    <a:pt x="3556" y="26421"/>
                    <a:pt x="7925" y="26421"/>
                  </a:cubicBezTo>
                  <a:cubicBezTo>
                    <a:pt x="7929" y="26421"/>
                    <a:pt x="7933" y="26421"/>
                    <a:pt x="7937" y="26421"/>
                  </a:cubicBezTo>
                  <a:cubicBezTo>
                    <a:pt x="10568" y="26419"/>
                    <a:pt x="12890" y="25173"/>
                    <a:pt x="14329" y="23268"/>
                  </a:cubicBezTo>
                  <a:lnTo>
                    <a:pt x="14329" y="23268"/>
                  </a:lnTo>
                  <a:cubicBezTo>
                    <a:pt x="13046" y="27747"/>
                    <a:pt x="11155" y="33286"/>
                    <a:pt x="9490" y="33931"/>
                  </a:cubicBezTo>
                  <a:lnTo>
                    <a:pt x="21817" y="33916"/>
                  </a:lnTo>
                  <a:cubicBezTo>
                    <a:pt x="21817" y="33916"/>
                    <a:pt x="18427" y="28605"/>
                    <a:pt x="16808" y="23233"/>
                  </a:cubicBezTo>
                  <a:lnTo>
                    <a:pt x="16808" y="23233"/>
                  </a:lnTo>
                  <a:cubicBezTo>
                    <a:pt x="17181" y="24378"/>
                    <a:pt x="19406" y="26406"/>
                    <a:pt x="23774" y="26406"/>
                  </a:cubicBezTo>
                  <a:cubicBezTo>
                    <a:pt x="23779" y="26406"/>
                    <a:pt x="23783" y="26406"/>
                    <a:pt x="23788" y="26406"/>
                  </a:cubicBezTo>
                  <a:cubicBezTo>
                    <a:pt x="28165" y="26401"/>
                    <a:pt x="31707" y="22970"/>
                    <a:pt x="31703" y="18742"/>
                  </a:cubicBezTo>
                  <a:cubicBezTo>
                    <a:pt x="31699" y="14519"/>
                    <a:pt x="28155" y="11098"/>
                    <a:pt x="23781" y="11098"/>
                  </a:cubicBezTo>
                  <a:cubicBezTo>
                    <a:pt x="23778" y="11098"/>
                    <a:pt x="23775" y="11098"/>
                    <a:pt x="23771" y="11098"/>
                  </a:cubicBezTo>
                  <a:cubicBezTo>
                    <a:pt x="23645" y="11098"/>
                    <a:pt x="23522" y="11109"/>
                    <a:pt x="23396" y="11115"/>
                  </a:cubicBezTo>
                  <a:cubicBezTo>
                    <a:pt x="23639" y="10244"/>
                    <a:pt x="23769" y="9317"/>
                    <a:pt x="23769" y="8354"/>
                  </a:cubicBezTo>
                  <a:cubicBezTo>
                    <a:pt x="23763" y="3331"/>
                    <a:pt x="20217" y="0"/>
                    <a:pt x="158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7"/>
            <p:cNvSpPr/>
            <p:nvPr/>
          </p:nvSpPr>
          <p:spPr>
            <a:xfrm flipH="1">
              <a:off x="91582" y="4423613"/>
              <a:ext cx="528989" cy="511631"/>
            </a:xfrm>
            <a:custGeom>
              <a:avLst/>
              <a:gdLst/>
              <a:ahLst/>
              <a:cxnLst/>
              <a:rect l="l" t="t" r="r" b="b"/>
              <a:pathLst>
                <a:path w="27915" h="26999" extrusionOk="0">
                  <a:moveTo>
                    <a:pt x="20142" y="0"/>
                  </a:moveTo>
                  <a:cubicBezTo>
                    <a:pt x="18364" y="0"/>
                    <a:pt x="16459" y="647"/>
                    <a:pt x="14648" y="2128"/>
                  </a:cubicBezTo>
                  <a:cubicBezTo>
                    <a:pt x="13027" y="802"/>
                    <a:pt x="11193" y="219"/>
                    <a:pt x="9418" y="219"/>
                  </a:cubicBezTo>
                  <a:cubicBezTo>
                    <a:pt x="4482" y="219"/>
                    <a:pt x="0" y="4731"/>
                    <a:pt x="1814" y="10343"/>
                  </a:cubicBezTo>
                  <a:cubicBezTo>
                    <a:pt x="3803" y="16483"/>
                    <a:pt x="10051" y="22494"/>
                    <a:pt x="14622" y="26951"/>
                  </a:cubicBezTo>
                  <a:lnTo>
                    <a:pt x="14622" y="26999"/>
                  </a:lnTo>
                  <a:cubicBezTo>
                    <a:pt x="14622" y="26999"/>
                    <a:pt x="14639" y="26982"/>
                    <a:pt x="14648" y="26975"/>
                  </a:cubicBezTo>
                  <a:cubicBezTo>
                    <a:pt x="14658" y="26984"/>
                    <a:pt x="14676" y="26998"/>
                    <a:pt x="14676" y="26998"/>
                  </a:cubicBezTo>
                  <a:lnTo>
                    <a:pt x="14674" y="26949"/>
                  </a:lnTo>
                  <a:cubicBezTo>
                    <a:pt x="19335" y="22406"/>
                    <a:pt x="26145" y="16847"/>
                    <a:pt x="27531" y="10168"/>
                  </a:cubicBezTo>
                  <a:cubicBezTo>
                    <a:pt x="27914" y="8319"/>
                    <a:pt x="27756" y="6584"/>
                    <a:pt x="27203" y="5092"/>
                  </a:cubicBezTo>
                  <a:cubicBezTo>
                    <a:pt x="26074" y="2050"/>
                    <a:pt x="23308" y="0"/>
                    <a:pt x="201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7"/>
            <p:cNvSpPr/>
            <p:nvPr/>
          </p:nvSpPr>
          <p:spPr>
            <a:xfrm flipH="1">
              <a:off x="4838684" y="4415777"/>
              <a:ext cx="371917" cy="551143"/>
            </a:xfrm>
            <a:custGeom>
              <a:avLst/>
              <a:gdLst/>
              <a:ahLst/>
              <a:cxnLst/>
              <a:rect l="l" t="t" r="r" b="b"/>
              <a:pathLst>
                <a:path w="24667" h="36554" extrusionOk="0">
                  <a:moveTo>
                    <a:pt x="12522" y="0"/>
                  </a:moveTo>
                  <a:lnTo>
                    <a:pt x="0" y="18150"/>
                  </a:lnTo>
                  <a:lnTo>
                    <a:pt x="12144" y="36553"/>
                  </a:lnTo>
                  <a:lnTo>
                    <a:pt x="24667" y="18405"/>
                  </a:lnTo>
                  <a:lnTo>
                    <a:pt x="125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7"/>
            <p:cNvSpPr/>
            <p:nvPr/>
          </p:nvSpPr>
          <p:spPr>
            <a:xfrm flipH="1">
              <a:off x="5531576" y="4432241"/>
              <a:ext cx="435197" cy="518199"/>
            </a:xfrm>
            <a:custGeom>
              <a:avLst/>
              <a:gdLst/>
              <a:ahLst/>
              <a:cxnLst/>
              <a:rect l="l" t="t" r="r" b="b"/>
              <a:pathLst>
                <a:path w="28864" h="34369" extrusionOk="0">
                  <a:moveTo>
                    <a:pt x="14747" y="0"/>
                  </a:moveTo>
                  <a:cubicBezTo>
                    <a:pt x="14747" y="0"/>
                    <a:pt x="14730" y="18"/>
                    <a:pt x="14720" y="27"/>
                  </a:cubicBezTo>
                  <a:cubicBezTo>
                    <a:pt x="14709" y="17"/>
                    <a:pt x="14692" y="0"/>
                    <a:pt x="14692" y="0"/>
                  </a:cubicBezTo>
                  <a:lnTo>
                    <a:pt x="14692" y="0"/>
                  </a:lnTo>
                  <a:lnTo>
                    <a:pt x="14693" y="53"/>
                  </a:lnTo>
                  <a:cubicBezTo>
                    <a:pt x="9822" y="4839"/>
                    <a:pt x="2738" y="11563"/>
                    <a:pt x="978" y="18288"/>
                  </a:cubicBezTo>
                  <a:cubicBezTo>
                    <a:pt x="0" y="22030"/>
                    <a:pt x="1412" y="25785"/>
                    <a:pt x="4833" y="27766"/>
                  </a:cubicBezTo>
                  <a:cubicBezTo>
                    <a:pt x="6097" y="28497"/>
                    <a:pt x="7437" y="28881"/>
                    <a:pt x="8853" y="28881"/>
                  </a:cubicBezTo>
                  <a:cubicBezTo>
                    <a:pt x="9174" y="28881"/>
                    <a:pt x="9499" y="28862"/>
                    <a:pt x="9828" y="28822"/>
                  </a:cubicBezTo>
                  <a:cubicBezTo>
                    <a:pt x="10222" y="28773"/>
                    <a:pt x="12373" y="27837"/>
                    <a:pt x="13640" y="27280"/>
                  </a:cubicBezTo>
                  <a:lnTo>
                    <a:pt x="13640" y="27280"/>
                  </a:lnTo>
                  <a:cubicBezTo>
                    <a:pt x="12674" y="30175"/>
                    <a:pt x="11206" y="33905"/>
                    <a:pt x="9936" y="34321"/>
                  </a:cubicBezTo>
                  <a:lnTo>
                    <a:pt x="19047" y="34369"/>
                  </a:lnTo>
                  <a:cubicBezTo>
                    <a:pt x="19047" y="34369"/>
                    <a:pt x="16626" y="30728"/>
                    <a:pt x="15379" y="27468"/>
                  </a:cubicBezTo>
                  <a:lnTo>
                    <a:pt x="15379" y="27468"/>
                  </a:lnTo>
                  <a:cubicBezTo>
                    <a:pt x="17013" y="28603"/>
                    <a:pt x="18742" y="29113"/>
                    <a:pt x="20395" y="29113"/>
                  </a:cubicBezTo>
                  <a:cubicBezTo>
                    <a:pt x="23748" y="29113"/>
                    <a:pt x="26788" y="27018"/>
                    <a:pt x="28086" y="23807"/>
                  </a:cubicBezTo>
                  <a:cubicBezTo>
                    <a:pt x="28626" y="22476"/>
                    <a:pt x="28863" y="20952"/>
                    <a:pt x="28702" y="19307"/>
                  </a:cubicBezTo>
                  <a:cubicBezTo>
                    <a:pt x="27954" y="11750"/>
                    <a:pt x="19772" y="5098"/>
                    <a:pt x="14747" y="54"/>
                  </a:cubicBezTo>
                  <a:cubicBezTo>
                    <a:pt x="14747" y="53"/>
                    <a:pt x="14747" y="0"/>
                    <a:pt x="1474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7"/>
            <p:cNvSpPr/>
            <p:nvPr/>
          </p:nvSpPr>
          <p:spPr>
            <a:xfrm flipH="1">
              <a:off x="4039630" y="4434895"/>
              <a:ext cx="478077" cy="511595"/>
            </a:xfrm>
            <a:custGeom>
              <a:avLst/>
              <a:gdLst/>
              <a:ahLst/>
              <a:cxnLst/>
              <a:rect l="l" t="t" r="r" b="b"/>
              <a:pathLst>
                <a:path w="31708" h="33931" extrusionOk="0">
                  <a:moveTo>
                    <a:pt x="15842" y="0"/>
                  </a:moveTo>
                  <a:cubicBezTo>
                    <a:pt x="15839" y="0"/>
                    <a:pt x="15837" y="0"/>
                    <a:pt x="15834" y="0"/>
                  </a:cubicBezTo>
                  <a:cubicBezTo>
                    <a:pt x="11457" y="4"/>
                    <a:pt x="7913" y="3346"/>
                    <a:pt x="7917" y="8371"/>
                  </a:cubicBezTo>
                  <a:cubicBezTo>
                    <a:pt x="7919" y="9334"/>
                    <a:pt x="8053" y="10261"/>
                    <a:pt x="8295" y="11132"/>
                  </a:cubicBezTo>
                  <a:cubicBezTo>
                    <a:pt x="8169" y="11126"/>
                    <a:pt x="8046" y="11114"/>
                    <a:pt x="7922" y="11113"/>
                  </a:cubicBezTo>
                  <a:cubicBezTo>
                    <a:pt x="3543" y="11119"/>
                    <a:pt x="1" y="14550"/>
                    <a:pt x="4" y="18778"/>
                  </a:cubicBezTo>
                  <a:cubicBezTo>
                    <a:pt x="8" y="23000"/>
                    <a:pt x="3556" y="26421"/>
                    <a:pt x="7925" y="26421"/>
                  </a:cubicBezTo>
                  <a:cubicBezTo>
                    <a:pt x="7929" y="26421"/>
                    <a:pt x="7933" y="26421"/>
                    <a:pt x="7937" y="26421"/>
                  </a:cubicBezTo>
                  <a:cubicBezTo>
                    <a:pt x="10568" y="26419"/>
                    <a:pt x="12890" y="25173"/>
                    <a:pt x="14329" y="23268"/>
                  </a:cubicBezTo>
                  <a:lnTo>
                    <a:pt x="14329" y="23268"/>
                  </a:lnTo>
                  <a:cubicBezTo>
                    <a:pt x="13046" y="27747"/>
                    <a:pt x="11155" y="33286"/>
                    <a:pt x="9490" y="33931"/>
                  </a:cubicBezTo>
                  <a:lnTo>
                    <a:pt x="21817" y="33916"/>
                  </a:lnTo>
                  <a:cubicBezTo>
                    <a:pt x="21817" y="33916"/>
                    <a:pt x="18427" y="28605"/>
                    <a:pt x="16808" y="23233"/>
                  </a:cubicBezTo>
                  <a:lnTo>
                    <a:pt x="16808" y="23233"/>
                  </a:lnTo>
                  <a:cubicBezTo>
                    <a:pt x="17181" y="24378"/>
                    <a:pt x="19406" y="26406"/>
                    <a:pt x="23774" y="26406"/>
                  </a:cubicBezTo>
                  <a:cubicBezTo>
                    <a:pt x="23779" y="26406"/>
                    <a:pt x="23783" y="26406"/>
                    <a:pt x="23788" y="26406"/>
                  </a:cubicBezTo>
                  <a:cubicBezTo>
                    <a:pt x="28165" y="26401"/>
                    <a:pt x="31707" y="22970"/>
                    <a:pt x="31703" y="18742"/>
                  </a:cubicBezTo>
                  <a:cubicBezTo>
                    <a:pt x="31699" y="14519"/>
                    <a:pt x="28155" y="11098"/>
                    <a:pt x="23781" y="11098"/>
                  </a:cubicBezTo>
                  <a:cubicBezTo>
                    <a:pt x="23778" y="11098"/>
                    <a:pt x="23775" y="11098"/>
                    <a:pt x="23771" y="11098"/>
                  </a:cubicBezTo>
                  <a:cubicBezTo>
                    <a:pt x="23645" y="11098"/>
                    <a:pt x="23522" y="11109"/>
                    <a:pt x="23396" y="11115"/>
                  </a:cubicBezTo>
                  <a:cubicBezTo>
                    <a:pt x="23639" y="10244"/>
                    <a:pt x="23769" y="9317"/>
                    <a:pt x="23769" y="8354"/>
                  </a:cubicBezTo>
                  <a:cubicBezTo>
                    <a:pt x="23763" y="3331"/>
                    <a:pt x="20217" y="0"/>
                    <a:pt x="158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7"/>
            <p:cNvSpPr/>
            <p:nvPr/>
          </p:nvSpPr>
          <p:spPr>
            <a:xfrm flipH="1">
              <a:off x="3189665" y="4423613"/>
              <a:ext cx="528989" cy="511631"/>
            </a:xfrm>
            <a:custGeom>
              <a:avLst/>
              <a:gdLst/>
              <a:ahLst/>
              <a:cxnLst/>
              <a:rect l="l" t="t" r="r" b="b"/>
              <a:pathLst>
                <a:path w="27915" h="26999" extrusionOk="0">
                  <a:moveTo>
                    <a:pt x="20142" y="0"/>
                  </a:moveTo>
                  <a:cubicBezTo>
                    <a:pt x="18364" y="0"/>
                    <a:pt x="16459" y="647"/>
                    <a:pt x="14648" y="2128"/>
                  </a:cubicBezTo>
                  <a:cubicBezTo>
                    <a:pt x="13027" y="802"/>
                    <a:pt x="11193" y="219"/>
                    <a:pt x="9418" y="219"/>
                  </a:cubicBezTo>
                  <a:cubicBezTo>
                    <a:pt x="4482" y="219"/>
                    <a:pt x="0" y="4731"/>
                    <a:pt x="1814" y="10343"/>
                  </a:cubicBezTo>
                  <a:cubicBezTo>
                    <a:pt x="3803" y="16483"/>
                    <a:pt x="10051" y="22494"/>
                    <a:pt x="14622" y="26951"/>
                  </a:cubicBezTo>
                  <a:lnTo>
                    <a:pt x="14622" y="26999"/>
                  </a:lnTo>
                  <a:cubicBezTo>
                    <a:pt x="14622" y="26999"/>
                    <a:pt x="14639" y="26982"/>
                    <a:pt x="14648" y="26975"/>
                  </a:cubicBezTo>
                  <a:cubicBezTo>
                    <a:pt x="14658" y="26984"/>
                    <a:pt x="14676" y="26998"/>
                    <a:pt x="14676" y="26998"/>
                  </a:cubicBezTo>
                  <a:lnTo>
                    <a:pt x="14674" y="26949"/>
                  </a:lnTo>
                  <a:cubicBezTo>
                    <a:pt x="19335" y="22406"/>
                    <a:pt x="26145" y="16847"/>
                    <a:pt x="27531" y="10168"/>
                  </a:cubicBezTo>
                  <a:cubicBezTo>
                    <a:pt x="27914" y="8319"/>
                    <a:pt x="27756" y="6584"/>
                    <a:pt x="27203" y="5092"/>
                  </a:cubicBezTo>
                  <a:cubicBezTo>
                    <a:pt x="26074" y="2050"/>
                    <a:pt x="23308" y="0"/>
                    <a:pt x="201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7"/>
            <p:cNvSpPr/>
            <p:nvPr/>
          </p:nvSpPr>
          <p:spPr>
            <a:xfrm flipH="1">
              <a:off x="7936767" y="4415777"/>
              <a:ext cx="371917" cy="551143"/>
            </a:xfrm>
            <a:custGeom>
              <a:avLst/>
              <a:gdLst/>
              <a:ahLst/>
              <a:cxnLst/>
              <a:rect l="l" t="t" r="r" b="b"/>
              <a:pathLst>
                <a:path w="24667" h="36554" extrusionOk="0">
                  <a:moveTo>
                    <a:pt x="12522" y="0"/>
                  </a:moveTo>
                  <a:lnTo>
                    <a:pt x="0" y="18150"/>
                  </a:lnTo>
                  <a:lnTo>
                    <a:pt x="12144" y="36553"/>
                  </a:lnTo>
                  <a:lnTo>
                    <a:pt x="24667" y="18405"/>
                  </a:lnTo>
                  <a:lnTo>
                    <a:pt x="125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7"/>
            <p:cNvSpPr/>
            <p:nvPr/>
          </p:nvSpPr>
          <p:spPr>
            <a:xfrm flipH="1">
              <a:off x="8629660" y="4432241"/>
              <a:ext cx="435197" cy="518199"/>
            </a:xfrm>
            <a:custGeom>
              <a:avLst/>
              <a:gdLst/>
              <a:ahLst/>
              <a:cxnLst/>
              <a:rect l="l" t="t" r="r" b="b"/>
              <a:pathLst>
                <a:path w="28864" h="34369" extrusionOk="0">
                  <a:moveTo>
                    <a:pt x="14747" y="0"/>
                  </a:moveTo>
                  <a:cubicBezTo>
                    <a:pt x="14747" y="0"/>
                    <a:pt x="14730" y="18"/>
                    <a:pt x="14720" y="27"/>
                  </a:cubicBezTo>
                  <a:cubicBezTo>
                    <a:pt x="14709" y="17"/>
                    <a:pt x="14692" y="0"/>
                    <a:pt x="14692" y="0"/>
                  </a:cubicBezTo>
                  <a:lnTo>
                    <a:pt x="14692" y="0"/>
                  </a:lnTo>
                  <a:lnTo>
                    <a:pt x="14693" y="53"/>
                  </a:lnTo>
                  <a:cubicBezTo>
                    <a:pt x="9822" y="4839"/>
                    <a:pt x="2738" y="11563"/>
                    <a:pt x="978" y="18288"/>
                  </a:cubicBezTo>
                  <a:cubicBezTo>
                    <a:pt x="0" y="22030"/>
                    <a:pt x="1412" y="25785"/>
                    <a:pt x="4833" y="27766"/>
                  </a:cubicBezTo>
                  <a:cubicBezTo>
                    <a:pt x="6097" y="28497"/>
                    <a:pt x="7437" y="28881"/>
                    <a:pt x="8853" y="28881"/>
                  </a:cubicBezTo>
                  <a:cubicBezTo>
                    <a:pt x="9174" y="28881"/>
                    <a:pt x="9499" y="28862"/>
                    <a:pt x="9828" y="28822"/>
                  </a:cubicBezTo>
                  <a:cubicBezTo>
                    <a:pt x="10222" y="28773"/>
                    <a:pt x="12373" y="27837"/>
                    <a:pt x="13640" y="27280"/>
                  </a:cubicBezTo>
                  <a:lnTo>
                    <a:pt x="13640" y="27280"/>
                  </a:lnTo>
                  <a:cubicBezTo>
                    <a:pt x="12674" y="30175"/>
                    <a:pt x="11206" y="33905"/>
                    <a:pt x="9936" y="34321"/>
                  </a:cubicBezTo>
                  <a:lnTo>
                    <a:pt x="19047" y="34369"/>
                  </a:lnTo>
                  <a:cubicBezTo>
                    <a:pt x="19047" y="34369"/>
                    <a:pt x="16626" y="30728"/>
                    <a:pt x="15379" y="27468"/>
                  </a:cubicBezTo>
                  <a:lnTo>
                    <a:pt x="15379" y="27468"/>
                  </a:lnTo>
                  <a:cubicBezTo>
                    <a:pt x="17013" y="28603"/>
                    <a:pt x="18742" y="29113"/>
                    <a:pt x="20395" y="29113"/>
                  </a:cubicBezTo>
                  <a:cubicBezTo>
                    <a:pt x="23748" y="29113"/>
                    <a:pt x="26788" y="27018"/>
                    <a:pt x="28086" y="23807"/>
                  </a:cubicBezTo>
                  <a:cubicBezTo>
                    <a:pt x="28626" y="22476"/>
                    <a:pt x="28863" y="20952"/>
                    <a:pt x="28702" y="19307"/>
                  </a:cubicBezTo>
                  <a:cubicBezTo>
                    <a:pt x="27954" y="11750"/>
                    <a:pt x="19772" y="5098"/>
                    <a:pt x="14747" y="54"/>
                  </a:cubicBezTo>
                  <a:cubicBezTo>
                    <a:pt x="14747" y="53"/>
                    <a:pt x="14747" y="0"/>
                    <a:pt x="1474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7"/>
            <p:cNvSpPr/>
            <p:nvPr/>
          </p:nvSpPr>
          <p:spPr>
            <a:xfrm flipH="1">
              <a:off x="7137714" y="4434895"/>
              <a:ext cx="478077" cy="511595"/>
            </a:xfrm>
            <a:custGeom>
              <a:avLst/>
              <a:gdLst/>
              <a:ahLst/>
              <a:cxnLst/>
              <a:rect l="l" t="t" r="r" b="b"/>
              <a:pathLst>
                <a:path w="31708" h="33931" extrusionOk="0">
                  <a:moveTo>
                    <a:pt x="15842" y="0"/>
                  </a:moveTo>
                  <a:cubicBezTo>
                    <a:pt x="15839" y="0"/>
                    <a:pt x="15837" y="0"/>
                    <a:pt x="15834" y="0"/>
                  </a:cubicBezTo>
                  <a:cubicBezTo>
                    <a:pt x="11457" y="4"/>
                    <a:pt x="7913" y="3346"/>
                    <a:pt x="7917" y="8371"/>
                  </a:cubicBezTo>
                  <a:cubicBezTo>
                    <a:pt x="7919" y="9334"/>
                    <a:pt x="8053" y="10261"/>
                    <a:pt x="8295" y="11132"/>
                  </a:cubicBezTo>
                  <a:cubicBezTo>
                    <a:pt x="8169" y="11126"/>
                    <a:pt x="8046" y="11114"/>
                    <a:pt x="7922" y="11113"/>
                  </a:cubicBezTo>
                  <a:cubicBezTo>
                    <a:pt x="3543" y="11119"/>
                    <a:pt x="1" y="14550"/>
                    <a:pt x="4" y="18778"/>
                  </a:cubicBezTo>
                  <a:cubicBezTo>
                    <a:pt x="8" y="23000"/>
                    <a:pt x="3556" y="26421"/>
                    <a:pt x="7925" y="26421"/>
                  </a:cubicBezTo>
                  <a:cubicBezTo>
                    <a:pt x="7929" y="26421"/>
                    <a:pt x="7933" y="26421"/>
                    <a:pt x="7937" y="26421"/>
                  </a:cubicBezTo>
                  <a:cubicBezTo>
                    <a:pt x="10568" y="26419"/>
                    <a:pt x="12890" y="25173"/>
                    <a:pt x="14329" y="23268"/>
                  </a:cubicBezTo>
                  <a:lnTo>
                    <a:pt x="14329" y="23268"/>
                  </a:lnTo>
                  <a:cubicBezTo>
                    <a:pt x="13046" y="27747"/>
                    <a:pt x="11155" y="33286"/>
                    <a:pt x="9490" y="33931"/>
                  </a:cubicBezTo>
                  <a:lnTo>
                    <a:pt x="21817" y="33916"/>
                  </a:lnTo>
                  <a:cubicBezTo>
                    <a:pt x="21817" y="33916"/>
                    <a:pt x="18427" y="28605"/>
                    <a:pt x="16808" y="23233"/>
                  </a:cubicBezTo>
                  <a:lnTo>
                    <a:pt x="16808" y="23233"/>
                  </a:lnTo>
                  <a:cubicBezTo>
                    <a:pt x="17181" y="24378"/>
                    <a:pt x="19406" y="26406"/>
                    <a:pt x="23774" y="26406"/>
                  </a:cubicBezTo>
                  <a:cubicBezTo>
                    <a:pt x="23779" y="26406"/>
                    <a:pt x="23783" y="26406"/>
                    <a:pt x="23788" y="26406"/>
                  </a:cubicBezTo>
                  <a:cubicBezTo>
                    <a:pt x="28165" y="26401"/>
                    <a:pt x="31707" y="22970"/>
                    <a:pt x="31703" y="18742"/>
                  </a:cubicBezTo>
                  <a:cubicBezTo>
                    <a:pt x="31699" y="14519"/>
                    <a:pt x="28155" y="11098"/>
                    <a:pt x="23781" y="11098"/>
                  </a:cubicBezTo>
                  <a:cubicBezTo>
                    <a:pt x="23778" y="11098"/>
                    <a:pt x="23775" y="11098"/>
                    <a:pt x="23771" y="11098"/>
                  </a:cubicBezTo>
                  <a:cubicBezTo>
                    <a:pt x="23645" y="11098"/>
                    <a:pt x="23522" y="11109"/>
                    <a:pt x="23396" y="11115"/>
                  </a:cubicBezTo>
                  <a:cubicBezTo>
                    <a:pt x="23639" y="10244"/>
                    <a:pt x="23769" y="9317"/>
                    <a:pt x="23769" y="8354"/>
                  </a:cubicBezTo>
                  <a:cubicBezTo>
                    <a:pt x="23763" y="3331"/>
                    <a:pt x="20217" y="0"/>
                    <a:pt x="158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7"/>
            <p:cNvSpPr/>
            <p:nvPr/>
          </p:nvSpPr>
          <p:spPr>
            <a:xfrm flipH="1">
              <a:off x="6287749" y="4423613"/>
              <a:ext cx="528989" cy="511631"/>
            </a:xfrm>
            <a:custGeom>
              <a:avLst/>
              <a:gdLst/>
              <a:ahLst/>
              <a:cxnLst/>
              <a:rect l="l" t="t" r="r" b="b"/>
              <a:pathLst>
                <a:path w="27915" h="26999" extrusionOk="0">
                  <a:moveTo>
                    <a:pt x="20142" y="0"/>
                  </a:moveTo>
                  <a:cubicBezTo>
                    <a:pt x="18364" y="0"/>
                    <a:pt x="16459" y="647"/>
                    <a:pt x="14648" y="2128"/>
                  </a:cubicBezTo>
                  <a:cubicBezTo>
                    <a:pt x="13027" y="802"/>
                    <a:pt x="11193" y="219"/>
                    <a:pt x="9418" y="219"/>
                  </a:cubicBezTo>
                  <a:cubicBezTo>
                    <a:pt x="4482" y="219"/>
                    <a:pt x="0" y="4731"/>
                    <a:pt x="1814" y="10343"/>
                  </a:cubicBezTo>
                  <a:cubicBezTo>
                    <a:pt x="3803" y="16483"/>
                    <a:pt x="10051" y="22494"/>
                    <a:pt x="14622" y="26951"/>
                  </a:cubicBezTo>
                  <a:lnTo>
                    <a:pt x="14622" y="26999"/>
                  </a:lnTo>
                  <a:cubicBezTo>
                    <a:pt x="14622" y="26999"/>
                    <a:pt x="14639" y="26982"/>
                    <a:pt x="14648" y="26975"/>
                  </a:cubicBezTo>
                  <a:cubicBezTo>
                    <a:pt x="14658" y="26984"/>
                    <a:pt x="14676" y="26998"/>
                    <a:pt x="14676" y="26998"/>
                  </a:cubicBezTo>
                  <a:lnTo>
                    <a:pt x="14674" y="26949"/>
                  </a:lnTo>
                  <a:cubicBezTo>
                    <a:pt x="19335" y="22406"/>
                    <a:pt x="26145" y="16847"/>
                    <a:pt x="27531" y="10168"/>
                  </a:cubicBezTo>
                  <a:cubicBezTo>
                    <a:pt x="27914" y="8319"/>
                    <a:pt x="27756" y="6584"/>
                    <a:pt x="27203" y="5092"/>
                  </a:cubicBezTo>
                  <a:cubicBezTo>
                    <a:pt x="26074" y="2050"/>
                    <a:pt x="23308" y="0"/>
                    <a:pt x="201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1" name="Google Shape;1871;p57"/>
          <p:cNvGrpSpPr/>
          <p:nvPr/>
        </p:nvGrpSpPr>
        <p:grpSpPr>
          <a:xfrm>
            <a:off x="91582" y="87752"/>
            <a:ext cx="8973275" cy="1326018"/>
            <a:chOff x="91582" y="87752"/>
            <a:chExt cx="8973275" cy="1326018"/>
          </a:xfrm>
        </p:grpSpPr>
        <p:sp>
          <p:nvSpPr>
            <p:cNvPr id="1872" name="Google Shape;1872;p57"/>
            <p:cNvSpPr/>
            <p:nvPr/>
          </p:nvSpPr>
          <p:spPr>
            <a:xfrm>
              <a:off x="7043922" y="87752"/>
              <a:ext cx="371917" cy="551143"/>
            </a:xfrm>
            <a:custGeom>
              <a:avLst/>
              <a:gdLst/>
              <a:ahLst/>
              <a:cxnLst/>
              <a:rect l="l" t="t" r="r" b="b"/>
              <a:pathLst>
                <a:path w="24667" h="36554" extrusionOk="0">
                  <a:moveTo>
                    <a:pt x="12522" y="0"/>
                  </a:moveTo>
                  <a:lnTo>
                    <a:pt x="0" y="18150"/>
                  </a:lnTo>
                  <a:lnTo>
                    <a:pt x="12144" y="36553"/>
                  </a:lnTo>
                  <a:lnTo>
                    <a:pt x="24667" y="18405"/>
                  </a:lnTo>
                  <a:lnTo>
                    <a:pt x="125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7"/>
            <p:cNvSpPr/>
            <p:nvPr/>
          </p:nvSpPr>
          <p:spPr>
            <a:xfrm>
              <a:off x="6287749" y="104216"/>
              <a:ext cx="435197" cy="518199"/>
            </a:xfrm>
            <a:custGeom>
              <a:avLst/>
              <a:gdLst/>
              <a:ahLst/>
              <a:cxnLst/>
              <a:rect l="l" t="t" r="r" b="b"/>
              <a:pathLst>
                <a:path w="28864" h="34369" extrusionOk="0">
                  <a:moveTo>
                    <a:pt x="14747" y="0"/>
                  </a:moveTo>
                  <a:cubicBezTo>
                    <a:pt x="14747" y="0"/>
                    <a:pt x="14730" y="18"/>
                    <a:pt x="14720" y="27"/>
                  </a:cubicBezTo>
                  <a:cubicBezTo>
                    <a:pt x="14709" y="17"/>
                    <a:pt x="14692" y="0"/>
                    <a:pt x="14692" y="0"/>
                  </a:cubicBezTo>
                  <a:lnTo>
                    <a:pt x="14692" y="0"/>
                  </a:lnTo>
                  <a:lnTo>
                    <a:pt x="14693" y="53"/>
                  </a:lnTo>
                  <a:cubicBezTo>
                    <a:pt x="9822" y="4839"/>
                    <a:pt x="2738" y="11563"/>
                    <a:pt x="978" y="18288"/>
                  </a:cubicBezTo>
                  <a:cubicBezTo>
                    <a:pt x="0" y="22030"/>
                    <a:pt x="1412" y="25785"/>
                    <a:pt x="4833" y="27766"/>
                  </a:cubicBezTo>
                  <a:cubicBezTo>
                    <a:pt x="6097" y="28497"/>
                    <a:pt x="7437" y="28881"/>
                    <a:pt x="8853" y="28881"/>
                  </a:cubicBezTo>
                  <a:cubicBezTo>
                    <a:pt x="9174" y="28881"/>
                    <a:pt x="9499" y="28862"/>
                    <a:pt x="9828" y="28822"/>
                  </a:cubicBezTo>
                  <a:cubicBezTo>
                    <a:pt x="10222" y="28773"/>
                    <a:pt x="12373" y="27837"/>
                    <a:pt x="13640" y="27280"/>
                  </a:cubicBezTo>
                  <a:lnTo>
                    <a:pt x="13640" y="27280"/>
                  </a:lnTo>
                  <a:cubicBezTo>
                    <a:pt x="12674" y="30175"/>
                    <a:pt x="11206" y="33905"/>
                    <a:pt x="9936" y="34321"/>
                  </a:cubicBezTo>
                  <a:lnTo>
                    <a:pt x="19047" y="34369"/>
                  </a:lnTo>
                  <a:cubicBezTo>
                    <a:pt x="19047" y="34369"/>
                    <a:pt x="16626" y="30728"/>
                    <a:pt x="15379" y="27468"/>
                  </a:cubicBezTo>
                  <a:lnTo>
                    <a:pt x="15379" y="27468"/>
                  </a:lnTo>
                  <a:cubicBezTo>
                    <a:pt x="17013" y="28603"/>
                    <a:pt x="18742" y="29113"/>
                    <a:pt x="20395" y="29113"/>
                  </a:cubicBezTo>
                  <a:cubicBezTo>
                    <a:pt x="23748" y="29113"/>
                    <a:pt x="26788" y="27018"/>
                    <a:pt x="28086" y="23807"/>
                  </a:cubicBezTo>
                  <a:cubicBezTo>
                    <a:pt x="28626" y="22476"/>
                    <a:pt x="28863" y="20952"/>
                    <a:pt x="28702" y="19307"/>
                  </a:cubicBezTo>
                  <a:cubicBezTo>
                    <a:pt x="27954" y="11750"/>
                    <a:pt x="19772" y="5098"/>
                    <a:pt x="14747" y="54"/>
                  </a:cubicBezTo>
                  <a:cubicBezTo>
                    <a:pt x="14747" y="53"/>
                    <a:pt x="14747" y="0"/>
                    <a:pt x="1474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7"/>
            <p:cNvSpPr/>
            <p:nvPr/>
          </p:nvSpPr>
          <p:spPr>
            <a:xfrm>
              <a:off x="7736814" y="106870"/>
              <a:ext cx="478077" cy="511595"/>
            </a:xfrm>
            <a:custGeom>
              <a:avLst/>
              <a:gdLst/>
              <a:ahLst/>
              <a:cxnLst/>
              <a:rect l="l" t="t" r="r" b="b"/>
              <a:pathLst>
                <a:path w="31708" h="33931" extrusionOk="0">
                  <a:moveTo>
                    <a:pt x="15842" y="0"/>
                  </a:moveTo>
                  <a:cubicBezTo>
                    <a:pt x="15839" y="0"/>
                    <a:pt x="15837" y="0"/>
                    <a:pt x="15834" y="0"/>
                  </a:cubicBezTo>
                  <a:cubicBezTo>
                    <a:pt x="11457" y="4"/>
                    <a:pt x="7913" y="3346"/>
                    <a:pt x="7917" y="8371"/>
                  </a:cubicBezTo>
                  <a:cubicBezTo>
                    <a:pt x="7919" y="9334"/>
                    <a:pt x="8053" y="10261"/>
                    <a:pt x="8295" y="11132"/>
                  </a:cubicBezTo>
                  <a:cubicBezTo>
                    <a:pt x="8169" y="11126"/>
                    <a:pt x="8046" y="11114"/>
                    <a:pt x="7922" y="11113"/>
                  </a:cubicBezTo>
                  <a:cubicBezTo>
                    <a:pt x="3543" y="11119"/>
                    <a:pt x="1" y="14550"/>
                    <a:pt x="4" y="18778"/>
                  </a:cubicBezTo>
                  <a:cubicBezTo>
                    <a:pt x="8" y="23000"/>
                    <a:pt x="3556" y="26421"/>
                    <a:pt x="7925" y="26421"/>
                  </a:cubicBezTo>
                  <a:cubicBezTo>
                    <a:pt x="7929" y="26421"/>
                    <a:pt x="7933" y="26421"/>
                    <a:pt x="7937" y="26421"/>
                  </a:cubicBezTo>
                  <a:cubicBezTo>
                    <a:pt x="10568" y="26419"/>
                    <a:pt x="12890" y="25173"/>
                    <a:pt x="14329" y="23268"/>
                  </a:cubicBezTo>
                  <a:lnTo>
                    <a:pt x="14329" y="23268"/>
                  </a:lnTo>
                  <a:cubicBezTo>
                    <a:pt x="13046" y="27747"/>
                    <a:pt x="11155" y="33286"/>
                    <a:pt x="9490" y="33931"/>
                  </a:cubicBezTo>
                  <a:lnTo>
                    <a:pt x="21817" y="33916"/>
                  </a:lnTo>
                  <a:cubicBezTo>
                    <a:pt x="21817" y="33916"/>
                    <a:pt x="18427" y="28605"/>
                    <a:pt x="16808" y="23233"/>
                  </a:cubicBezTo>
                  <a:lnTo>
                    <a:pt x="16808" y="23233"/>
                  </a:lnTo>
                  <a:cubicBezTo>
                    <a:pt x="17181" y="24378"/>
                    <a:pt x="19406" y="26406"/>
                    <a:pt x="23774" y="26406"/>
                  </a:cubicBezTo>
                  <a:cubicBezTo>
                    <a:pt x="23779" y="26406"/>
                    <a:pt x="23783" y="26406"/>
                    <a:pt x="23788" y="26406"/>
                  </a:cubicBezTo>
                  <a:cubicBezTo>
                    <a:pt x="28165" y="26401"/>
                    <a:pt x="31707" y="22970"/>
                    <a:pt x="31703" y="18742"/>
                  </a:cubicBezTo>
                  <a:cubicBezTo>
                    <a:pt x="31699" y="14519"/>
                    <a:pt x="28155" y="11098"/>
                    <a:pt x="23781" y="11098"/>
                  </a:cubicBezTo>
                  <a:cubicBezTo>
                    <a:pt x="23778" y="11098"/>
                    <a:pt x="23775" y="11098"/>
                    <a:pt x="23771" y="11098"/>
                  </a:cubicBezTo>
                  <a:cubicBezTo>
                    <a:pt x="23645" y="11098"/>
                    <a:pt x="23522" y="11109"/>
                    <a:pt x="23396" y="11115"/>
                  </a:cubicBezTo>
                  <a:cubicBezTo>
                    <a:pt x="23639" y="10244"/>
                    <a:pt x="23769" y="9317"/>
                    <a:pt x="23769" y="8354"/>
                  </a:cubicBezTo>
                  <a:cubicBezTo>
                    <a:pt x="23763" y="3331"/>
                    <a:pt x="20217" y="0"/>
                    <a:pt x="158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7"/>
            <p:cNvSpPr/>
            <p:nvPr/>
          </p:nvSpPr>
          <p:spPr>
            <a:xfrm>
              <a:off x="8535867" y="95588"/>
              <a:ext cx="528989" cy="511631"/>
            </a:xfrm>
            <a:custGeom>
              <a:avLst/>
              <a:gdLst/>
              <a:ahLst/>
              <a:cxnLst/>
              <a:rect l="l" t="t" r="r" b="b"/>
              <a:pathLst>
                <a:path w="27915" h="26999" extrusionOk="0">
                  <a:moveTo>
                    <a:pt x="20142" y="0"/>
                  </a:moveTo>
                  <a:cubicBezTo>
                    <a:pt x="18364" y="0"/>
                    <a:pt x="16459" y="647"/>
                    <a:pt x="14648" y="2128"/>
                  </a:cubicBezTo>
                  <a:cubicBezTo>
                    <a:pt x="13027" y="802"/>
                    <a:pt x="11193" y="219"/>
                    <a:pt x="9418" y="219"/>
                  </a:cubicBezTo>
                  <a:cubicBezTo>
                    <a:pt x="4482" y="219"/>
                    <a:pt x="0" y="4731"/>
                    <a:pt x="1814" y="10343"/>
                  </a:cubicBezTo>
                  <a:cubicBezTo>
                    <a:pt x="3803" y="16483"/>
                    <a:pt x="10051" y="22494"/>
                    <a:pt x="14622" y="26951"/>
                  </a:cubicBezTo>
                  <a:lnTo>
                    <a:pt x="14622" y="26999"/>
                  </a:lnTo>
                  <a:cubicBezTo>
                    <a:pt x="14622" y="26999"/>
                    <a:pt x="14639" y="26982"/>
                    <a:pt x="14648" y="26975"/>
                  </a:cubicBezTo>
                  <a:cubicBezTo>
                    <a:pt x="14658" y="26984"/>
                    <a:pt x="14676" y="26998"/>
                    <a:pt x="14676" y="26998"/>
                  </a:cubicBezTo>
                  <a:lnTo>
                    <a:pt x="14674" y="26949"/>
                  </a:lnTo>
                  <a:cubicBezTo>
                    <a:pt x="19335" y="22406"/>
                    <a:pt x="26145" y="16847"/>
                    <a:pt x="27531" y="10168"/>
                  </a:cubicBezTo>
                  <a:cubicBezTo>
                    <a:pt x="27914" y="8319"/>
                    <a:pt x="27756" y="6584"/>
                    <a:pt x="27203" y="5092"/>
                  </a:cubicBezTo>
                  <a:cubicBezTo>
                    <a:pt x="26074" y="2050"/>
                    <a:pt x="23308" y="0"/>
                    <a:pt x="201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7"/>
            <p:cNvSpPr/>
            <p:nvPr/>
          </p:nvSpPr>
          <p:spPr>
            <a:xfrm>
              <a:off x="3945838" y="87752"/>
              <a:ext cx="371917" cy="551143"/>
            </a:xfrm>
            <a:custGeom>
              <a:avLst/>
              <a:gdLst/>
              <a:ahLst/>
              <a:cxnLst/>
              <a:rect l="l" t="t" r="r" b="b"/>
              <a:pathLst>
                <a:path w="24667" h="36554" extrusionOk="0">
                  <a:moveTo>
                    <a:pt x="12522" y="0"/>
                  </a:moveTo>
                  <a:lnTo>
                    <a:pt x="0" y="18150"/>
                  </a:lnTo>
                  <a:lnTo>
                    <a:pt x="12144" y="36553"/>
                  </a:lnTo>
                  <a:lnTo>
                    <a:pt x="24667" y="18405"/>
                  </a:lnTo>
                  <a:lnTo>
                    <a:pt x="12522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7"/>
            <p:cNvSpPr/>
            <p:nvPr/>
          </p:nvSpPr>
          <p:spPr>
            <a:xfrm>
              <a:off x="3189665" y="104216"/>
              <a:ext cx="435197" cy="518199"/>
            </a:xfrm>
            <a:custGeom>
              <a:avLst/>
              <a:gdLst/>
              <a:ahLst/>
              <a:cxnLst/>
              <a:rect l="l" t="t" r="r" b="b"/>
              <a:pathLst>
                <a:path w="28864" h="34369" extrusionOk="0">
                  <a:moveTo>
                    <a:pt x="14747" y="0"/>
                  </a:moveTo>
                  <a:cubicBezTo>
                    <a:pt x="14747" y="0"/>
                    <a:pt x="14730" y="18"/>
                    <a:pt x="14720" y="27"/>
                  </a:cubicBezTo>
                  <a:cubicBezTo>
                    <a:pt x="14709" y="17"/>
                    <a:pt x="14692" y="0"/>
                    <a:pt x="14692" y="0"/>
                  </a:cubicBezTo>
                  <a:lnTo>
                    <a:pt x="14692" y="0"/>
                  </a:lnTo>
                  <a:lnTo>
                    <a:pt x="14693" y="53"/>
                  </a:lnTo>
                  <a:cubicBezTo>
                    <a:pt x="9822" y="4839"/>
                    <a:pt x="2738" y="11563"/>
                    <a:pt x="978" y="18288"/>
                  </a:cubicBezTo>
                  <a:cubicBezTo>
                    <a:pt x="0" y="22030"/>
                    <a:pt x="1412" y="25785"/>
                    <a:pt x="4833" y="27766"/>
                  </a:cubicBezTo>
                  <a:cubicBezTo>
                    <a:pt x="6097" y="28497"/>
                    <a:pt x="7437" y="28881"/>
                    <a:pt x="8853" y="28881"/>
                  </a:cubicBezTo>
                  <a:cubicBezTo>
                    <a:pt x="9174" y="28881"/>
                    <a:pt x="9499" y="28862"/>
                    <a:pt x="9828" y="28822"/>
                  </a:cubicBezTo>
                  <a:cubicBezTo>
                    <a:pt x="10222" y="28773"/>
                    <a:pt x="12373" y="27837"/>
                    <a:pt x="13640" y="27280"/>
                  </a:cubicBezTo>
                  <a:lnTo>
                    <a:pt x="13640" y="27280"/>
                  </a:lnTo>
                  <a:cubicBezTo>
                    <a:pt x="12674" y="30175"/>
                    <a:pt x="11206" y="33905"/>
                    <a:pt x="9936" y="34321"/>
                  </a:cubicBezTo>
                  <a:lnTo>
                    <a:pt x="19047" y="34369"/>
                  </a:lnTo>
                  <a:cubicBezTo>
                    <a:pt x="19047" y="34369"/>
                    <a:pt x="16626" y="30728"/>
                    <a:pt x="15379" y="27468"/>
                  </a:cubicBezTo>
                  <a:lnTo>
                    <a:pt x="15379" y="27468"/>
                  </a:lnTo>
                  <a:cubicBezTo>
                    <a:pt x="17013" y="28603"/>
                    <a:pt x="18742" y="29113"/>
                    <a:pt x="20395" y="29113"/>
                  </a:cubicBezTo>
                  <a:cubicBezTo>
                    <a:pt x="23748" y="29113"/>
                    <a:pt x="26788" y="27018"/>
                    <a:pt x="28086" y="23807"/>
                  </a:cubicBezTo>
                  <a:cubicBezTo>
                    <a:pt x="28626" y="22476"/>
                    <a:pt x="28863" y="20952"/>
                    <a:pt x="28702" y="19307"/>
                  </a:cubicBezTo>
                  <a:cubicBezTo>
                    <a:pt x="27954" y="11750"/>
                    <a:pt x="19772" y="5098"/>
                    <a:pt x="14747" y="54"/>
                  </a:cubicBezTo>
                  <a:cubicBezTo>
                    <a:pt x="14747" y="53"/>
                    <a:pt x="14747" y="0"/>
                    <a:pt x="1474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7"/>
            <p:cNvSpPr/>
            <p:nvPr/>
          </p:nvSpPr>
          <p:spPr>
            <a:xfrm>
              <a:off x="4638731" y="106870"/>
              <a:ext cx="478077" cy="511595"/>
            </a:xfrm>
            <a:custGeom>
              <a:avLst/>
              <a:gdLst/>
              <a:ahLst/>
              <a:cxnLst/>
              <a:rect l="l" t="t" r="r" b="b"/>
              <a:pathLst>
                <a:path w="31708" h="33931" extrusionOk="0">
                  <a:moveTo>
                    <a:pt x="15842" y="0"/>
                  </a:moveTo>
                  <a:cubicBezTo>
                    <a:pt x="15839" y="0"/>
                    <a:pt x="15837" y="0"/>
                    <a:pt x="15834" y="0"/>
                  </a:cubicBezTo>
                  <a:cubicBezTo>
                    <a:pt x="11457" y="4"/>
                    <a:pt x="7913" y="3346"/>
                    <a:pt x="7917" y="8371"/>
                  </a:cubicBezTo>
                  <a:cubicBezTo>
                    <a:pt x="7919" y="9334"/>
                    <a:pt x="8053" y="10261"/>
                    <a:pt x="8295" y="11132"/>
                  </a:cubicBezTo>
                  <a:cubicBezTo>
                    <a:pt x="8169" y="11126"/>
                    <a:pt x="8046" y="11114"/>
                    <a:pt x="7922" y="11113"/>
                  </a:cubicBezTo>
                  <a:cubicBezTo>
                    <a:pt x="3543" y="11119"/>
                    <a:pt x="1" y="14550"/>
                    <a:pt x="4" y="18778"/>
                  </a:cubicBezTo>
                  <a:cubicBezTo>
                    <a:pt x="8" y="23000"/>
                    <a:pt x="3556" y="26421"/>
                    <a:pt x="7925" y="26421"/>
                  </a:cubicBezTo>
                  <a:cubicBezTo>
                    <a:pt x="7929" y="26421"/>
                    <a:pt x="7933" y="26421"/>
                    <a:pt x="7937" y="26421"/>
                  </a:cubicBezTo>
                  <a:cubicBezTo>
                    <a:pt x="10568" y="26419"/>
                    <a:pt x="12890" y="25173"/>
                    <a:pt x="14329" y="23268"/>
                  </a:cubicBezTo>
                  <a:lnTo>
                    <a:pt x="14329" y="23268"/>
                  </a:lnTo>
                  <a:cubicBezTo>
                    <a:pt x="13046" y="27747"/>
                    <a:pt x="11155" y="33286"/>
                    <a:pt x="9490" y="33931"/>
                  </a:cubicBezTo>
                  <a:lnTo>
                    <a:pt x="21817" y="33916"/>
                  </a:lnTo>
                  <a:cubicBezTo>
                    <a:pt x="21817" y="33916"/>
                    <a:pt x="18427" y="28605"/>
                    <a:pt x="16808" y="23233"/>
                  </a:cubicBezTo>
                  <a:lnTo>
                    <a:pt x="16808" y="23233"/>
                  </a:lnTo>
                  <a:cubicBezTo>
                    <a:pt x="17181" y="24378"/>
                    <a:pt x="19406" y="26406"/>
                    <a:pt x="23774" y="26406"/>
                  </a:cubicBezTo>
                  <a:cubicBezTo>
                    <a:pt x="23779" y="26406"/>
                    <a:pt x="23783" y="26406"/>
                    <a:pt x="23788" y="26406"/>
                  </a:cubicBezTo>
                  <a:cubicBezTo>
                    <a:pt x="28165" y="26401"/>
                    <a:pt x="31707" y="22970"/>
                    <a:pt x="31703" y="18742"/>
                  </a:cubicBezTo>
                  <a:cubicBezTo>
                    <a:pt x="31699" y="14519"/>
                    <a:pt x="28155" y="11098"/>
                    <a:pt x="23781" y="11098"/>
                  </a:cubicBezTo>
                  <a:cubicBezTo>
                    <a:pt x="23778" y="11098"/>
                    <a:pt x="23775" y="11098"/>
                    <a:pt x="23771" y="11098"/>
                  </a:cubicBezTo>
                  <a:cubicBezTo>
                    <a:pt x="23645" y="11098"/>
                    <a:pt x="23522" y="11109"/>
                    <a:pt x="23396" y="11115"/>
                  </a:cubicBezTo>
                  <a:cubicBezTo>
                    <a:pt x="23639" y="10244"/>
                    <a:pt x="23769" y="9317"/>
                    <a:pt x="23769" y="8354"/>
                  </a:cubicBezTo>
                  <a:cubicBezTo>
                    <a:pt x="23763" y="3331"/>
                    <a:pt x="20217" y="0"/>
                    <a:pt x="158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7"/>
            <p:cNvSpPr/>
            <p:nvPr/>
          </p:nvSpPr>
          <p:spPr>
            <a:xfrm>
              <a:off x="5437784" y="95588"/>
              <a:ext cx="528989" cy="511631"/>
            </a:xfrm>
            <a:custGeom>
              <a:avLst/>
              <a:gdLst/>
              <a:ahLst/>
              <a:cxnLst/>
              <a:rect l="l" t="t" r="r" b="b"/>
              <a:pathLst>
                <a:path w="27915" h="26999" extrusionOk="0">
                  <a:moveTo>
                    <a:pt x="20142" y="0"/>
                  </a:moveTo>
                  <a:cubicBezTo>
                    <a:pt x="18364" y="0"/>
                    <a:pt x="16459" y="647"/>
                    <a:pt x="14648" y="2128"/>
                  </a:cubicBezTo>
                  <a:cubicBezTo>
                    <a:pt x="13027" y="802"/>
                    <a:pt x="11193" y="219"/>
                    <a:pt x="9418" y="219"/>
                  </a:cubicBezTo>
                  <a:cubicBezTo>
                    <a:pt x="4482" y="219"/>
                    <a:pt x="0" y="4731"/>
                    <a:pt x="1814" y="10343"/>
                  </a:cubicBezTo>
                  <a:cubicBezTo>
                    <a:pt x="3803" y="16483"/>
                    <a:pt x="10051" y="22494"/>
                    <a:pt x="14622" y="26951"/>
                  </a:cubicBezTo>
                  <a:lnTo>
                    <a:pt x="14622" y="26999"/>
                  </a:lnTo>
                  <a:cubicBezTo>
                    <a:pt x="14622" y="26999"/>
                    <a:pt x="14639" y="26982"/>
                    <a:pt x="14648" y="26975"/>
                  </a:cubicBezTo>
                  <a:cubicBezTo>
                    <a:pt x="14658" y="26984"/>
                    <a:pt x="14676" y="26998"/>
                    <a:pt x="14676" y="26998"/>
                  </a:cubicBezTo>
                  <a:lnTo>
                    <a:pt x="14674" y="26949"/>
                  </a:lnTo>
                  <a:cubicBezTo>
                    <a:pt x="19335" y="22406"/>
                    <a:pt x="26145" y="16847"/>
                    <a:pt x="27531" y="10168"/>
                  </a:cubicBezTo>
                  <a:cubicBezTo>
                    <a:pt x="27914" y="8319"/>
                    <a:pt x="27756" y="6584"/>
                    <a:pt x="27203" y="5092"/>
                  </a:cubicBezTo>
                  <a:cubicBezTo>
                    <a:pt x="26074" y="2050"/>
                    <a:pt x="23308" y="0"/>
                    <a:pt x="201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7"/>
            <p:cNvSpPr/>
            <p:nvPr/>
          </p:nvSpPr>
          <p:spPr>
            <a:xfrm>
              <a:off x="847754" y="87752"/>
              <a:ext cx="371917" cy="551143"/>
            </a:xfrm>
            <a:custGeom>
              <a:avLst/>
              <a:gdLst/>
              <a:ahLst/>
              <a:cxnLst/>
              <a:rect l="l" t="t" r="r" b="b"/>
              <a:pathLst>
                <a:path w="24667" h="36554" extrusionOk="0">
                  <a:moveTo>
                    <a:pt x="12522" y="0"/>
                  </a:moveTo>
                  <a:lnTo>
                    <a:pt x="0" y="18150"/>
                  </a:lnTo>
                  <a:lnTo>
                    <a:pt x="12144" y="36553"/>
                  </a:lnTo>
                  <a:lnTo>
                    <a:pt x="24667" y="18405"/>
                  </a:lnTo>
                  <a:lnTo>
                    <a:pt x="125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7"/>
            <p:cNvSpPr/>
            <p:nvPr/>
          </p:nvSpPr>
          <p:spPr>
            <a:xfrm>
              <a:off x="91582" y="104216"/>
              <a:ext cx="435197" cy="518199"/>
            </a:xfrm>
            <a:custGeom>
              <a:avLst/>
              <a:gdLst/>
              <a:ahLst/>
              <a:cxnLst/>
              <a:rect l="l" t="t" r="r" b="b"/>
              <a:pathLst>
                <a:path w="28864" h="34369" extrusionOk="0">
                  <a:moveTo>
                    <a:pt x="14747" y="0"/>
                  </a:moveTo>
                  <a:cubicBezTo>
                    <a:pt x="14747" y="0"/>
                    <a:pt x="14730" y="18"/>
                    <a:pt x="14720" y="27"/>
                  </a:cubicBezTo>
                  <a:cubicBezTo>
                    <a:pt x="14709" y="17"/>
                    <a:pt x="14692" y="0"/>
                    <a:pt x="14692" y="0"/>
                  </a:cubicBezTo>
                  <a:lnTo>
                    <a:pt x="14692" y="0"/>
                  </a:lnTo>
                  <a:lnTo>
                    <a:pt x="14693" y="53"/>
                  </a:lnTo>
                  <a:cubicBezTo>
                    <a:pt x="9822" y="4839"/>
                    <a:pt x="2738" y="11563"/>
                    <a:pt x="978" y="18288"/>
                  </a:cubicBezTo>
                  <a:cubicBezTo>
                    <a:pt x="0" y="22030"/>
                    <a:pt x="1412" y="25785"/>
                    <a:pt x="4833" y="27766"/>
                  </a:cubicBezTo>
                  <a:cubicBezTo>
                    <a:pt x="6097" y="28497"/>
                    <a:pt x="7437" y="28881"/>
                    <a:pt x="8853" y="28881"/>
                  </a:cubicBezTo>
                  <a:cubicBezTo>
                    <a:pt x="9174" y="28881"/>
                    <a:pt x="9499" y="28862"/>
                    <a:pt x="9828" y="28822"/>
                  </a:cubicBezTo>
                  <a:cubicBezTo>
                    <a:pt x="10222" y="28773"/>
                    <a:pt x="12373" y="27837"/>
                    <a:pt x="13640" y="27280"/>
                  </a:cubicBezTo>
                  <a:lnTo>
                    <a:pt x="13640" y="27280"/>
                  </a:lnTo>
                  <a:cubicBezTo>
                    <a:pt x="12674" y="30175"/>
                    <a:pt x="11206" y="33905"/>
                    <a:pt x="9936" y="34321"/>
                  </a:cubicBezTo>
                  <a:lnTo>
                    <a:pt x="19047" y="34369"/>
                  </a:lnTo>
                  <a:cubicBezTo>
                    <a:pt x="19047" y="34369"/>
                    <a:pt x="16626" y="30728"/>
                    <a:pt x="15379" y="27468"/>
                  </a:cubicBezTo>
                  <a:lnTo>
                    <a:pt x="15379" y="27468"/>
                  </a:lnTo>
                  <a:cubicBezTo>
                    <a:pt x="17013" y="28603"/>
                    <a:pt x="18742" y="29113"/>
                    <a:pt x="20395" y="29113"/>
                  </a:cubicBezTo>
                  <a:cubicBezTo>
                    <a:pt x="23748" y="29113"/>
                    <a:pt x="26788" y="27018"/>
                    <a:pt x="28086" y="23807"/>
                  </a:cubicBezTo>
                  <a:cubicBezTo>
                    <a:pt x="28626" y="22476"/>
                    <a:pt x="28863" y="20952"/>
                    <a:pt x="28702" y="19307"/>
                  </a:cubicBezTo>
                  <a:cubicBezTo>
                    <a:pt x="27954" y="11750"/>
                    <a:pt x="19772" y="5098"/>
                    <a:pt x="14747" y="54"/>
                  </a:cubicBezTo>
                  <a:cubicBezTo>
                    <a:pt x="14747" y="53"/>
                    <a:pt x="14747" y="0"/>
                    <a:pt x="1474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7"/>
            <p:cNvSpPr/>
            <p:nvPr/>
          </p:nvSpPr>
          <p:spPr>
            <a:xfrm>
              <a:off x="1540647" y="106870"/>
              <a:ext cx="478077" cy="511595"/>
            </a:xfrm>
            <a:custGeom>
              <a:avLst/>
              <a:gdLst/>
              <a:ahLst/>
              <a:cxnLst/>
              <a:rect l="l" t="t" r="r" b="b"/>
              <a:pathLst>
                <a:path w="31708" h="33931" extrusionOk="0">
                  <a:moveTo>
                    <a:pt x="15842" y="0"/>
                  </a:moveTo>
                  <a:cubicBezTo>
                    <a:pt x="15839" y="0"/>
                    <a:pt x="15837" y="0"/>
                    <a:pt x="15834" y="0"/>
                  </a:cubicBezTo>
                  <a:cubicBezTo>
                    <a:pt x="11457" y="4"/>
                    <a:pt x="7913" y="3346"/>
                    <a:pt x="7917" y="8371"/>
                  </a:cubicBezTo>
                  <a:cubicBezTo>
                    <a:pt x="7919" y="9334"/>
                    <a:pt x="8053" y="10261"/>
                    <a:pt x="8295" y="11132"/>
                  </a:cubicBezTo>
                  <a:cubicBezTo>
                    <a:pt x="8169" y="11126"/>
                    <a:pt x="8046" y="11114"/>
                    <a:pt x="7922" y="11113"/>
                  </a:cubicBezTo>
                  <a:cubicBezTo>
                    <a:pt x="3543" y="11119"/>
                    <a:pt x="1" y="14550"/>
                    <a:pt x="4" y="18778"/>
                  </a:cubicBezTo>
                  <a:cubicBezTo>
                    <a:pt x="8" y="23000"/>
                    <a:pt x="3556" y="26421"/>
                    <a:pt x="7925" y="26421"/>
                  </a:cubicBezTo>
                  <a:cubicBezTo>
                    <a:pt x="7929" y="26421"/>
                    <a:pt x="7933" y="26421"/>
                    <a:pt x="7937" y="26421"/>
                  </a:cubicBezTo>
                  <a:cubicBezTo>
                    <a:pt x="10568" y="26419"/>
                    <a:pt x="12890" y="25173"/>
                    <a:pt x="14329" y="23268"/>
                  </a:cubicBezTo>
                  <a:lnTo>
                    <a:pt x="14329" y="23268"/>
                  </a:lnTo>
                  <a:cubicBezTo>
                    <a:pt x="13046" y="27747"/>
                    <a:pt x="11155" y="33286"/>
                    <a:pt x="9490" y="33931"/>
                  </a:cubicBezTo>
                  <a:lnTo>
                    <a:pt x="21817" y="33916"/>
                  </a:lnTo>
                  <a:cubicBezTo>
                    <a:pt x="21817" y="33916"/>
                    <a:pt x="18427" y="28605"/>
                    <a:pt x="16808" y="23233"/>
                  </a:cubicBezTo>
                  <a:lnTo>
                    <a:pt x="16808" y="23233"/>
                  </a:lnTo>
                  <a:cubicBezTo>
                    <a:pt x="17181" y="24378"/>
                    <a:pt x="19406" y="26406"/>
                    <a:pt x="23774" y="26406"/>
                  </a:cubicBezTo>
                  <a:cubicBezTo>
                    <a:pt x="23779" y="26406"/>
                    <a:pt x="23783" y="26406"/>
                    <a:pt x="23788" y="26406"/>
                  </a:cubicBezTo>
                  <a:cubicBezTo>
                    <a:pt x="28165" y="26401"/>
                    <a:pt x="31707" y="22970"/>
                    <a:pt x="31703" y="18742"/>
                  </a:cubicBezTo>
                  <a:cubicBezTo>
                    <a:pt x="31699" y="14519"/>
                    <a:pt x="28155" y="11098"/>
                    <a:pt x="23781" y="11098"/>
                  </a:cubicBezTo>
                  <a:cubicBezTo>
                    <a:pt x="23778" y="11098"/>
                    <a:pt x="23775" y="11098"/>
                    <a:pt x="23771" y="11098"/>
                  </a:cubicBezTo>
                  <a:cubicBezTo>
                    <a:pt x="23645" y="11098"/>
                    <a:pt x="23522" y="11109"/>
                    <a:pt x="23396" y="11115"/>
                  </a:cubicBezTo>
                  <a:cubicBezTo>
                    <a:pt x="23639" y="10244"/>
                    <a:pt x="23769" y="9317"/>
                    <a:pt x="23769" y="8354"/>
                  </a:cubicBezTo>
                  <a:cubicBezTo>
                    <a:pt x="23763" y="3331"/>
                    <a:pt x="20217" y="0"/>
                    <a:pt x="158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7"/>
            <p:cNvSpPr/>
            <p:nvPr/>
          </p:nvSpPr>
          <p:spPr>
            <a:xfrm>
              <a:off x="2339700" y="95588"/>
              <a:ext cx="528989" cy="511631"/>
            </a:xfrm>
            <a:custGeom>
              <a:avLst/>
              <a:gdLst/>
              <a:ahLst/>
              <a:cxnLst/>
              <a:rect l="l" t="t" r="r" b="b"/>
              <a:pathLst>
                <a:path w="27915" h="26999" extrusionOk="0">
                  <a:moveTo>
                    <a:pt x="20142" y="0"/>
                  </a:moveTo>
                  <a:cubicBezTo>
                    <a:pt x="18364" y="0"/>
                    <a:pt x="16459" y="647"/>
                    <a:pt x="14648" y="2128"/>
                  </a:cubicBezTo>
                  <a:cubicBezTo>
                    <a:pt x="13027" y="802"/>
                    <a:pt x="11193" y="219"/>
                    <a:pt x="9418" y="219"/>
                  </a:cubicBezTo>
                  <a:cubicBezTo>
                    <a:pt x="4482" y="219"/>
                    <a:pt x="0" y="4731"/>
                    <a:pt x="1814" y="10343"/>
                  </a:cubicBezTo>
                  <a:cubicBezTo>
                    <a:pt x="3803" y="16483"/>
                    <a:pt x="10051" y="22494"/>
                    <a:pt x="14622" y="26951"/>
                  </a:cubicBezTo>
                  <a:lnTo>
                    <a:pt x="14622" y="26999"/>
                  </a:lnTo>
                  <a:cubicBezTo>
                    <a:pt x="14622" y="26999"/>
                    <a:pt x="14639" y="26982"/>
                    <a:pt x="14648" y="26975"/>
                  </a:cubicBezTo>
                  <a:cubicBezTo>
                    <a:pt x="14658" y="26984"/>
                    <a:pt x="14676" y="26998"/>
                    <a:pt x="14676" y="26998"/>
                  </a:cubicBezTo>
                  <a:lnTo>
                    <a:pt x="14674" y="26949"/>
                  </a:lnTo>
                  <a:cubicBezTo>
                    <a:pt x="19335" y="22406"/>
                    <a:pt x="26145" y="16847"/>
                    <a:pt x="27531" y="10168"/>
                  </a:cubicBezTo>
                  <a:cubicBezTo>
                    <a:pt x="27914" y="8319"/>
                    <a:pt x="27756" y="6584"/>
                    <a:pt x="27203" y="5092"/>
                  </a:cubicBezTo>
                  <a:cubicBezTo>
                    <a:pt x="26074" y="2050"/>
                    <a:pt x="23308" y="0"/>
                    <a:pt x="201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7"/>
            <p:cNvSpPr/>
            <p:nvPr/>
          </p:nvSpPr>
          <p:spPr>
            <a:xfrm flipH="1">
              <a:off x="1740600" y="862627"/>
              <a:ext cx="371917" cy="551143"/>
            </a:xfrm>
            <a:custGeom>
              <a:avLst/>
              <a:gdLst/>
              <a:ahLst/>
              <a:cxnLst/>
              <a:rect l="l" t="t" r="r" b="b"/>
              <a:pathLst>
                <a:path w="24667" h="36554" extrusionOk="0">
                  <a:moveTo>
                    <a:pt x="12522" y="0"/>
                  </a:moveTo>
                  <a:lnTo>
                    <a:pt x="0" y="18150"/>
                  </a:lnTo>
                  <a:lnTo>
                    <a:pt x="12144" y="36553"/>
                  </a:lnTo>
                  <a:lnTo>
                    <a:pt x="24667" y="18405"/>
                  </a:lnTo>
                  <a:lnTo>
                    <a:pt x="125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7"/>
            <p:cNvSpPr/>
            <p:nvPr/>
          </p:nvSpPr>
          <p:spPr>
            <a:xfrm flipH="1">
              <a:off x="2433492" y="879091"/>
              <a:ext cx="435197" cy="518199"/>
            </a:xfrm>
            <a:custGeom>
              <a:avLst/>
              <a:gdLst/>
              <a:ahLst/>
              <a:cxnLst/>
              <a:rect l="l" t="t" r="r" b="b"/>
              <a:pathLst>
                <a:path w="28864" h="34369" extrusionOk="0">
                  <a:moveTo>
                    <a:pt x="14747" y="0"/>
                  </a:moveTo>
                  <a:cubicBezTo>
                    <a:pt x="14747" y="0"/>
                    <a:pt x="14730" y="18"/>
                    <a:pt x="14720" y="27"/>
                  </a:cubicBezTo>
                  <a:cubicBezTo>
                    <a:pt x="14709" y="17"/>
                    <a:pt x="14692" y="0"/>
                    <a:pt x="14692" y="0"/>
                  </a:cubicBezTo>
                  <a:lnTo>
                    <a:pt x="14692" y="0"/>
                  </a:lnTo>
                  <a:lnTo>
                    <a:pt x="14693" y="53"/>
                  </a:lnTo>
                  <a:cubicBezTo>
                    <a:pt x="9822" y="4839"/>
                    <a:pt x="2738" y="11563"/>
                    <a:pt x="978" y="18288"/>
                  </a:cubicBezTo>
                  <a:cubicBezTo>
                    <a:pt x="0" y="22030"/>
                    <a:pt x="1412" y="25785"/>
                    <a:pt x="4833" y="27766"/>
                  </a:cubicBezTo>
                  <a:cubicBezTo>
                    <a:pt x="6097" y="28497"/>
                    <a:pt x="7437" y="28881"/>
                    <a:pt x="8853" y="28881"/>
                  </a:cubicBezTo>
                  <a:cubicBezTo>
                    <a:pt x="9174" y="28881"/>
                    <a:pt x="9499" y="28862"/>
                    <a:pt x="9828" y="28822"/>
                  </a:cubicBezTo>
                  <a:cubicBezTo>
                    <a:pt x="10222" y="28773"/>
                    <a:pt x="12373" y="27837"/>
                    <a:pt x="13640" y="27280"/>
                  </a:cubicBezTo>
                  <a:lnTo>
                    <a:pt x="13640" y="27280"/>
                  </a:lnTo>
                  <a:cubicBezTo>
                    <a:pt x="12674" y="30175"/>
                    <a:pt x="11206" y="33905"/>
                    <a:pt x="9936" y="34321"/>
                  </a:cubicBezTo>
                  <a:lnTo>
                    <a:pt x="19047" y="34369"/>
                  </a:lnTo>
                  <a:cubicBezTo>
                    <a:pt x="19047" y="34369"/>
                    <a:pt x="16626" y="30728"/>
                    <a:pt x="15379" y="27468"/>
                  </a:cubicBezTo>
                  <a:lnTo>
                    <a:pt x="15379" y="27468"/>
                  </a:lnTo>
                  <a:cubicBezTo>
                    <a:pt x="17013" y="28603"/>
                    <a:pt x="18742" y="29113"/>
                    <a:pt x="20395" y="29113"/>
                  </a:cubicBezTo>
                  <a:cubicBezTo>
                    <a:pt x="23748" y="29113"/>
                    <a:pt x="26788" y="27018"/>
                    <a:pt x="28086" y="23807"/>
                  </a:cubicBezTo>
                  <a:cubicBezTo>
                    <a:pt x="28626" y="22476"/>
                    <a:pt x="28863" y="20952"/>
                    <a:pt x="28702" y="19307"/>
                  </a:cubicBezTo>
                  <a:cubicBezTo>
                    <a:pt x="27954" y="11750"/>
                    <a:pt x="19772" y="5098"/>
                    <a:pt x="14747" y="54"/>
                  </a:cubicBezTo>
                  <a:cubicBezTo>
                    <a:pt x="14747" y="53"/>
                    <a:pt x="14747" y="0"/>
                    <a:pt x="1474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7"/>
            <p:cNvSpPr/>
            <p:nvPr/>
          </p:nvSpPr>
          <p:spPr>
            <a:xfrm flipH="1">
              <a:off x="941547" y="881745"/>
              <a:ext cx="478077" cy="511595"/>
            </a:xfrm>
            <a:custGeom>
              <a:avLst/>
              <a:gdLst/>
              <a:ahLst/>
              <a:cxnLst/>
              <a:rect l="l" t="t" r="r" b="b"/>
              <a:pathLst>
                <a:path w="31708" h="33931" extrusionOk="0">
                  <a:moveTo>
                    <a:pt x="15842" y="0"/>
                  </a:moveTo>
                  <a:cubicBezTo>
                    <a:pt x="15839" y="0"/>
                    <a:pt x="15837" y="0"/>
                    <a:pt x="15834" y="0"/>
                  </a:cubicBezTo>
                  <a:cubicBezTo>
                    <a:pt x="11457" y="4"/>
                    <a:pt x="7913" y="3346"/>
                    <a:pt x="7917" y="8371"/>
                  </a:cubicBezTo>
                  <a:cubicBezTo>
                    <a:pt x="7919" y="9334"/>
                    <a:pt x="8053" y="10261"/>
                    <a:pt x="8295" y="11132"/>
                  </a:cubicBezTo>
                  <a:cubicBezTo>
                    <a:pt x="8169" y="11126"/>
                    <a:pt x="8046" y="11114"/>
                    <a:pt x="7922" y="11113"/>
                  </a:cubicBezTo>
                  <a:cubicBezTo>
                    <a:pt x="3543" y="11119"/>
                    <a:pt x="1" y="14550"/>
                    <a:pt x="4" y="18778"/>
                  </a:cubicBezTo>
                  <a:cubicBezTo>
                    <a:pt x="8" y="23000"/>
                    <a:pt x="3556" y="26421"/>
                    <a:pt x="7925" y="26421"/>
                  </a:cubicBezTo>
                  <a:cubicBezTo>
                    <a:pt x="7929" y="26421"/>
                    <a:pt x="7933" y="26421"/>
                    <a:pt x="7937" y="26421"/>
                  </a:cubicBezTo>
                  <a:cubicBezTo>
                    <a:pt x="10568" y="26419"/>
                    <a:pt x="12890" y="25173"/>
                    <a:pt x="14329" y="23268"/>
                  </a:cubicBezTo>
                  <a:lnTo>
                    <a:pt x="14329" y="23268"/>
                  </a:lnTo>
                  <a:cubicBezTo>
                    <a:pt x="13046" y="27747"/>
                    <a:pt x="11155" y="33286"/>
                    <a:pt x="9490" y="33931"/>
                  </a:cubicBezTo>
                  <a:lnTo>
                    <a:pt x="21817" y="33916"/>
                  </a:lnTo>
                  <a:cubicBezTo>
                    <a:pt x="21817" y="33916"/>
                    <a:pt x="18427" y="28605"/>
                    <a:pt x="16808" y="23233"/>
                  </a:cubicBezTo>
                  <a:lnTo>
                    <a:pt x="16808" y="23233"/>
                  </a:lnTo>
                  <a:cubicBezTo>
                    <a:pt x="17181" y="24378"/>
                    <a:pt x="19406" y="26406"/>
                    <a:pt x="23774" y="26406"/>
                  </a:cubicBezTo>
                  <a:cubicBezTo>
                    <a:pt x="23779" y="26406"/>
                    <a:pt x="23783" y="26406"/>
                    <a:pt x="23788" y="26406"/>
                  </a:cubicBezTo>
                  <a:cubicBezTo>
                    <a:pt x="28165" y="26401"/>
                    <a:pt x="31707" y="22970"/>
                    <a:pt x="31703" y="18742"/>
                  </a:cubicBezTo>
                  <a:cubicBezTo>
                    <a:pt x="31699" y="14519"/>
                    <a:pt x="28155" y="11098"/>
                    <a:pt x="23781" y="11098"/>
                  </a:cubicBezTo>
                  <a:cubicBezTo>
                    <a:pt x="23778" y="11098"/>
                    <a:pt x="23775" y="11098"/>
                    <a:pt x="23771" y="11098"/>
                  </a:cubicBezTo>
                  <a:cubicBezTo>
                    <a:pt x="23645" y="11098"/>
                    <a:pt x="23522" y="11109"/>
                    <a:pt x="23396" y="11115"/>
                  </a:cubicBezTo>
                  <a:cubicBezTo>
                    <a:pt x="23639" y="10244"/>
                    <a:pt x="23769" y="9317"/>
                    <a:pt x="23769" y="8354"/>
                  </a:cubicBezTo>
                  <a:cubicBezTo>
                    <a:pt x="23763" y="3331"/>
                    <a:pt x="20217" y="0"/>
                    <a:pt x="158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7"/>
            <p:cNvSpPr/>
            <p:nvPr/>
          </p:nvSpPr>
          <p:spPr>
            <a:xfrm flipH="1">
              <a:off x="91582" y="870463"/>
              <a:ext cx="528989" cy="511631"/>
            </a:xfrm>
            <a:custGeom>
              <a:avLst/>
              <a:gdLst/>
              <a:ahLst/>
              <a:cxnLst/>
              <a:rect l="l" t="t" r="r" b="b"/>
              <a:pathLst>
                <a:path w="27915" h="26999" extrusionOk="0">
                  <a:moveTo>
                    <a:pt x="20142" y="0"/>
                  </a:moveTo>
                  <a:cubicBezTo>
                    <a:pt x="18364" y="0"/>
                    <a:pt x="16459" y="647"/>
                    <a:pt x="14648" y="2128"/>
                  </a:cubicBezTo>
                  <a:cubicBezTo>
                    <a:pt x="13027" y="802"/>
                    <a:pt x="11193" y="219"/>
                    <a:pt x="9418" y="219"/>
                  </a:cubicBezTo>
                  <a:cubicBezTo>
                    <a:pt x="4482" y="219"/>
                    <a:pt x="0" y="4731"/>
                    <a:pt x="1814" y="10343"/>
                  </a:cubicBezTo>
                  <a:cubicBezTo>
                    <a:pt x="3803" y="16483"/>
                    <a:pt x="10051" y="22494"/>
                    <a:pt x="14622" y="26951"/>
                  </a:cubicBezTo>
                  <a:lnTo>
                    <a:pt x="14622" y="26999"/>
                  </a:lnTo>
                  <a:cubicBezTo>
                    <a:pt x="14622" y="26999"/>
                    <a:pt x="14639" y="26982"/>
                    <a:pt x="14648" y="26975"/>
                  </a:cubicBezTo>
                  <a:cubicBezTo>
                    <a:pt x="14658" y="26984"/>
                    <a:pt x="14676" y="26998"/>
                    <a:pt x="14676" y="26998"/>
                  </a:cubicBezTo>
                  <a:lnTo>
                    <a:pt x="14674" y="26949"/>
                  </a:lnTo>
                  <a:cubicBezTo>
                    <a:pt x="19335" y="22406"/>
                    <a:pt x="26145" y="16847"/>
                    <a:pt x="27531" y="10168"/>
                  </a:cubicBezTo>
                  <a:cubicBezTo>
                    <a:pt x="27914" y="8319"/>
                    <a:pt x="27756" y="6584"/>
                    <a:pt x="27203" y="5092"/>
                  </a:cubicBezTo>
                  <a:cubicBezTo>
                    <a:pt x="26074" y="2050"/>
                    <a:pt x="23308" y="0"/>
                    <a:pt x="2014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7"/>
            <p:cNvSpPr/>
            <p:nvPr/>
          </p:nvSpPr>
          <p:spPr>
            <a:xfrm flipH="1">
              <a:off x="4838684" y="862627"/>
              <a:ext cx="371917" cy="551143"/>
            </a:xfrm>
            <a:custGeom>
              <a:avLst/>
              <a:gdLst/>
              <a:ahLst/>
              <a:cxnLst/>
              <a:rect l="l" t="t" r="r" b="b"/>
              <a:pathLst>
                <a:path w="24667" h="36554" extrusionOk="0">
                  <a:moveTo>
                    <a:pt x="12522" y="0"/>
                  </a:moveTo>
                  <a:lnTo>
                    <a:pt x="0" y="18150"/>
                  </a:lnTo>
                  <a:lnTo>
                    <a:pt x="12144" y="36553"/>
                  </a:lnTo>
                  <a:lnTo>
                    <a:pt x="24667" y="18405"/>
                  </a:lnTo>
                  <a:lnTo>
                    <a:pt x="1252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7"/>
            <p:cNvSpPr/>
            <p:nvPr/>
          </p:nvSpPr>
          <p:spPr>
            <a:xfrm flipH="1">
              <a:off x="5531576" y="879091"/>
              <a:ext cx="435197" cy="518199"/>
            </a:xfrm>
            <a:custGeom>
              <a:avLst/>
              <a:gdLst/>
              <a:ahLst/>
              <a:cxnLst/>
              <a:rect l="l" t="t" r="r" b="b"/>
              <a:pathLst>
                <a:path w="28864" h="34369" extrusionOk="0">
                  <a:moveTo>
                    <a:pt x="14747" y="0"/>
                  </a:moveTo>
                  <a:cubicBezTo>
                    <a:pt x="14747" y="0"/>
                    <a:pt x="14730" y="18"/>
                    <a:pt x="14720" y="27"/>
                  </a:cubicBezTo>
                  <a:cubicBezTo>
                    <a:pt x="14709" y="17"/>
                    <a:pt x="14692" y="0"/>
                    <a:pt x="14692" y="0"/>
                  </a:cubicBezTo>
                  <a:lnTo>
                    <a:pt x="14692" y="0"/>
                  </a:lnTo>
                  <a:lnTo>
                    <a:pt x="14693" y="53"/>
                  </a:lnTo>
                  <a:cubicBezTo>
                    <a:pt x="9822" y="4839"/>
                    <a:pt x="2738" y="11563"/>
                    <a:pt x="978" y="18288"/>
                  </a:cubicBezTo>
                  <a:cubicBezTo>
                    <a:pt x="0" y="22030"/>
                    <a:pt x="1412" y="25785"/>
                    <a:pt x="4833" y="27766"/>
                  </a:cubicBezTo>
                  <a:cubicBezTo>
                    <a:pt x="6097" y="28497"/>
                    <a:pt x="7437" y="28881"/>
                    <a:pt x="8853" y="28881"/>
                  </a:cubicBezTo>
                  <a:cubicBezTo>
                    <a:pt x="9174" y="28881"/>
                    <a:pt x="9499" y="28862"/>
                    <a:pt x="9828" y="28822"/>
                  </a:cubicBezTo>
                  <a:cubicBezTo>
                    <a:pt x="10222" y="28773"/>
                    <a:pt x="12373" y="27837"/>
                    <a:pt x="13640" y="27280"/>
                  </a:cubicBezTo>
                  <a:lnTo>
                    <a:pt x="13640" y="27280"/>
                  </a:lnTo>
                  <a:cubicBezTo>
                    <a:pt x="12674" y="30175"/>
                    <a:pt x="11206" y="33905"/>
                    <a:pt x="9936" y="34321"/>
                  </a:cubicBezTo>
                  <a:lnTo>
                    <a:pt x="19047" y="34369"/>
                  </a:lnTo>
                  <a:cubicBezTo>
                    <a:pt x="19047" y="34369"/>
                    <a:pt x="16626" y="30728"/>
                    <a:pt x="15379" y="27468"/>
                  </a:cubicBezTo>
                  <a:lnTo>
                    <a:pt x="15379" y="27468"/>
                  </a:lnTo>
                  <a:cubicBezTo>
                    <a:pt x="17013" y="28603"/>
                    <a:pt x="18742" y="29113"/>
                    <a:pt x="20395" y="29113"/>
                  </a:cubicBezTo>
                  <a:cubicBezTo>
                    <a:pt x="23748" y="29113"/>
                    <a:pt x="26788" y="27018"/>
                    <a:pt x="28086" y="23807"/>
                  </a:cubicBezTo>
                  <a:cubicBezTo>
                    <a:pt x="28626" y="22476"/>
                    <a:pt x="28863" y="20952"/>
                    <a:pt x="28702" y="19307"/>
                  </a:cubicBezTo>
                  <a:cubicBezTo>
                    <a:pt x="27954" y="11750"/>
                    <a:pt x="19772" y="5098"/>
                    <a:pt x="14747" y="54"/>
                  </a:cubicBezTo>
                  <a:cubicBezTo>
                    <a:pt x="14747" y="53"/>
                    <a:pt x="14747" y="0"/>
                    <a:pt x="1474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7"/>
            <p:cNvSpPr/>
            <p:nvPr/>
          </p:nvSpPr>
          <p:spPr>
            <a:xfrm flipH="1">
              <a:off x="4039630" y="881745"/>
              <a:ext cx="478077" cy="511595"/>
            </a:xfrm>
            <a:custGeom>
              <a:avLst/>
              <a:gdLst/>
              <a:ahLst/>
              <a:cxnLst/>
              <a:rect l="l" t="t" r="r" b="b"/>
              <a:pathLst>
                <a:path w="31708" h="33931" extrusionOk="0">
                  <a:moveTo>
                    <a:pt x="15842" y="0"/>
                  </a:moveTo>
                  <a:cubicBezTo>
                    <a:pt x="15839" y="0"/>
                    <a:pt x="15837" y="0"/>
                    <a:pt x="15834" y="0"/>
                  </a:cubicBezTo>
                  <a:cubicBezTo>
                    <a:pt x="11457" y="4"/>
                    <a:pt x="7913" y="3346"/>
                    <a:pt x="7917" y="8371"/>
                  </a:cubicBezTo>
                  <a:cubicBezTo>
                    <a:pt x="7919" y="9334"/>
                    <a:pt x="8053" y="10261"/>
                    <a:pt x="8295" y="11132"/>
                  </a:cubicBezTo>
                  <a:cubicBezTo>
                    <a:pt x="8169" y="11126"/>
                    <a:pt x="8046" y="11114"/>
                    <a:pt x="7922" y="11113"/>
                  </a:cubicBezTo>
                  <a:cubicBezTo>
                    <a:pt x="3543" y="11119"/>
                    <a:pt x="1" y="14550"/>
                    <a:pt x="4" y="18778"/>
                  </a:cubicBezTo>
                  <a:cubicBezTo>
                    <a:pt x="8" y="23000"/>
                    <a:pt x="3556" y="26421"/>
                    <a:pt x="7925" y="26421"/>
                  </a:cubicBezTo>
                  <a:cubicBezTo>
                    <a:pt x="7929" y="26421"/>
                    <a:pt x="7933" y="26421"/>
                    <a:pt x="7937" y="26421"/>
                  </a:cubicBezTo>
                  <a:cubicBezTo>
                    <a:pt x="10568" y="26419"/>
                    <a:pt x="12890" y="25173"/>
                    <a:pt x="14329" y="23268"/>
                  </a:cubicBezTo>
                  <a:lnTo>
                    <a:pt x="14329" y="23268"/>
                  </a:lnTo>
                  <a:cubicBezTo>
                    <a:pt x="13046" y="27747"/>
                    <a:pt x="11155" y="33286"/>
                    <a:pt x="9490" y="33931"/>
                  </a:cubicBezTo>
                  <a:lnTo>
                    <a:pt x="21817" y="33916"/>
                  </a:lnTo>
                  <a:cubicBezTo>
                    <a:pt x="21817" y="33916"/>
                    <a:pt x="18427" y="28605"/>
                    <a:pt x="16808" y="23233"/>
                  </a:cubicBezTo>
                  <a:lnTo>
                    <a:pt x="16808" y="23233"/>
                  </a:lnTo>
                  <a:cubicBezTo>
                    <a:pt x="17181" y="24378"/>
                    <a:pt x="19406" y="26406"/>
                    <a:pt x="23774" y="26406"/>
                  </a:cubicBezTo>
                  <a:cubicBezTo>
                    <a:pt x="23779" y="26406"/>
                    <a:pt x="23783" y="26406"/>
                    <a:pt x="23788" y="26406"/>
                  </a:cubicBezTo>
                  <a:cubicBezTo>
                    <a:pt x="28165" y="26401"/>
                    <a:pt x="31707" y="22970"/>
                    <a:pt x="31703" y="18742"/>
                  </a:cubicBezTo>
                  <a:cubicBezTo>
                    <a:pt x="31699" y="14519"/>
                    <a:pt x="28155" y="11098"/>
                    <a:pt x="23781" y="11098"/>
                  </a:cubicBezTo>
                  <a:cubicBezTo>
                    <a:pt x="23778" y="11098"/>
                    <a:pt x="23775" y="11098"/>
                    <a:pt x="23771" y="11098"/>
                  </a:cubicBezTo>
                  <a:cubicBezTo>
                    <a:pt x="23645" y="11098"/>
                    <a:pt x="23522" y="11109"/>
                    <a:pt x="23396" y="11115"/>
                  </a:cubicBezTo>
                  <a:cubicBezTo>
                    <a:pt x="23639" y="10244"/>
                    <a:pt x="23769" y="9317"/>
                    <a:pt x="23769" y="8354"/>
                  </a:cubicBezTo>
                  <a:cubicBezTo>
                    <a:pt x="23763" y="3331"/>
                    <a:pt x="20217" y="0"/>
                    <a:pt x="158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7"/>
            <p:cNvSpPr/>
            <p:nvPr/>
          </p:nvSpPr>
          <p:spPr>
            <a:xfrm flipH="1">
              <a:off x="3189665" y="870463"/>
              <a:ext cx="528989" cy="511631"/>
            </a:xfrm>
            <a:custGeom>
              <a:avLst/>
              <a:gdLst/>
              <a:ahLst/>
              <a:cxnLst/>
              <a:rect l="l" t="t" r="r" b="b"/>
              <a:pathLst>
                <a:path w="27915" h="26999" extrusionOk="0">
                  <a:moveTo>
                    <a:pt x="20142" y="0"/>
                  </a:moveTo>
                  <a:cubicBezTo>
                    <a:pt x="18364" y="0"/>
                    <a:pt x="16459" y="647"/>
                    <a:pt x="14648" y="2128"/>
                  </a:cubicBezTo>
                  <a:cubicBezTo>
                    <a:pt x="13027" y="802"/>
                    <a:pt x="11193" y="219"/>
                    <a:pt x="9418" y="219"/>
                  </a:cubicBezTo>
                  <a:cubicBezTo>
                    <a:pt x="4482" y="219"/>
                    <a:pt x="0" y="4731"/>
                    <a:pt x="1814" y="10343"/>
                  </a:cubicBezTo>
                  <a:cubicBezTo>
                    <a:pt x="3803" y="16483"/>
                    <a:pt x="10051" y="22494"/>
                    <a:pt x="14622" y="26951"/>
                  </a:cubicBezTo>
                  <a:lnTo>
                    <a:pt x="14622" y="26999"/>
                  </a:lnTo>
                  <a:cubicBezTo>
                    <a:pt x="14622" y="26999"/>
                    <a:pt x="14639" y="26982"/>
                    <a:pt x="14648" y="26975"/>
                  </a:cubicBezTo>
                  <a:cubicBezTo>
                    <a:pt x="14658" y="26984"/>
                    <a:pt x="14676" y="26998"/>
                    <a:pt x="14676" y="26998"/>
                  </a:cubicBezTo>
                  <a:lnTo>
                    <a:pt x="14674" y="26949"/>
                  </a:lnTo>
                  <a:cubicBezTo>
                    <a:pt x="19335" y="22406"/>
                    <a:pt x="26145" y="16847"/>
                    <a:pt x="27531" y="10168"/>
                  </a:cubicBezTo>
                  <a:cubicBezTo>
                    <a:pt x="27914" y="8319"/>
                    <a:pt x="27756" y="6584"/>
                    <a:pt x="27203" y="5092"/>
                  </a:cubicBezTo>
                  <a:cubicBezTo>
                    <a:pt x="26074" y="2050"/>
                    <a:pt x="23308" y="0"/>
                    <a:pt x="201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7"/>
            <p:cNvSpPr/>
            <p:nvPr/>
          </p:nvSpPr>
          <p:spPr>
            <a:xfrm flipH="1">
              <a:off x="7936767" y="862627"/>
              <a:ext cx="371917" cy="551143"/>
            </a:xfrm>
            <a:custGeom>
              <a:avLst/>
              <a:gdLst/>
              <a:ahLst/>
              <a:cxnLst/>
              <a:rect l="l" t="t" r="r" b="b"/>
              <a:pathLst>
                <a:path w="24667" h="36554" extrusionOk="0">
                  <a:moveTo>
                    <a:pt x="12522" y="0"/>
                  </a:moveTo>
                  <a:lnTo>
                    <a:pt x="0" y="18150"/>
                  </a:lnTo>
                  <a:lnTo>
                    <a:pt x="12144" y="36553"/>
                  </a:lnTo>
                  <a:lnTo>
                    <a:pt x="24667" y="18405"/>
                  </a:lnTo>
                  <a:lnTo>
                    <a:pt x="12522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7"/>
            <p:cNvSpPr/>
            <p:nvPr/>
          </p:nvSpPr>
          <p:spPr>
            <a:xfrm flipH="1">
              <a:off x="8629660" y="879091"/>
              <a:ext cx="435197" cy="518199"/>
            </a:xfrm>
            <a:custGeom>
              <a:avLst/>
              <a:gdLst/>
              <a:ahLst/>
              <a:cxnLst/>
              <a:rect l="l" t="t" r="r" b="b"/>
              <a:pathLst>
                <a:path w="28864" h="34369" extrusionOk="0">
                  <a:moveTo>
                    <a:pt x="14747" y="0"/>
                  </a:moveTo>
                  <a:cubicBezTo>
                    <a:pt x="14747" y="0"/>
                    <a:pt x="14730" y="18"/>
                    <a:pt x="14720" y="27"/>
                  </a:cubicBezTo>
                  <a:cubicBezTo>
                    <a:pt x="14709" y="17"/>
                    <a:pt x="14692" y="0"/>
                    <a:pt x="14692" y="0"/>
                  </a:cubicBezTo>
                  <a:lnTo>
                    <a:pt x="14692" y="0"/>
                  </a:lnTo>
                  <a:lnTo>
                    <a:pt x="14693" y="53"/>
                  </a:lnTo>
                  <a:cubicBezTo>
                    <a:pt x="9822" y="4839"/>
                    <a:pt x="2738" y="11563"/>
                    <a:pt x="978" y="18288"/>
                  </a:cubicBezTo>
                  <a:cubicBezTo>
                    <a:pt x="0" y="22030"/>
                    <a:pt x="1412" y="25785"/>
                    <a:pt x="4833" y="27766"/>
                  </a:cubicBezTo>
                  <a:cubicBezTo>
                    <a:pt x="6097" y="28497"/>
                    <a:pt x="7437" y="28881"/>
                    <a:pt x="8853" y="28881"/>
                  </a:cubicBezTo>
                  <a:cubicBezTo>
                    <a:pt x="9174" y="28881"/>
                    <a:pt x="9499" y="28862"/>
                    <a:pt x="9828" y="28822"/>
                  </a:cubicBezTo>
                  <a:cubicBezTo>
                    <a:pt x="10222" y="28773"/>
                    <a:pt x="12373" y="27837"/>
                    <a:pt x="13640" y="27280"/>
                  </a:cubicBezTo>
                  <a:lnTo>
                    <a:pt x="13640" y="27280"/>
                  </a:lnTo>
                  <a:cubicBezTo>
                    <a:pt x="12674" y="30175"/>
                    <a:pt x="11206" y="33905"/>
                    <a:pt x="9936" y="34321"/>
                  </a:cubicBezTo>
                  <a:lnTo>
                    <a:pt x="19047" y="34369"/>
                  </a:lnTo>
                  <a:cubicBezTo>
                    <a:pt x="19047" y="34369"/>
                    <a:pt x="16626" y="30728"/>
                    <a:pt x="15379" y="27468"/>
                  </a:cubicBezTo>
                  <a:lnTo>
                    <a:pt x="15379" y="27468"/>
                  </a:lnTo>
                  <a:cubicBezTo>
                    <a:pt x="17013" y="28603"/>
                    <a:pt x="18742" y="29113"/>
                    <a:pt x="20395" y="29113"/>
                  </a:cubicBezTo>
                  <a:cubicBezTo>
                    <a:pt x="23748" y="29113"/>
                    <a:pt x="26788" y="27018"/>
                    <a:pt x="28086" y="23807"/>
                  </a:cubicBezTo>
                  <a:cubicBezTo>
                    <a:pt x="28626" y="22476"/>
                    <a:pt x="28863" y="20952"/>
                    <a:pt x="28702" y="19307"/>
                  </a:cubicBezTo>
                  <a:cubicBezTo>
                    <a:pt x="27954" y="11750"/>
                    <a:pt x="19772" y="5098"/>
                    <a:pt x="14747" y="54"/>
                  </a:cubicBezTo>
                  <a:cubicBezTo>
                    <a:pt x="14747" y="53"/>
                    <a:pt x="14747" y="0"/>
                    <a:pt x="14747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7"/>
            <p:cNvSpPr/>
            <p:nvPr/>
          </p:nvSpPr>
          <p:spPr>
            <a:xfrm flipH="1">
              <a:off x="7137714" y="881745"/>
              <a:ext cx="478077" cy="511595"/>
            </a:xfrm>
            <a:custGeom>
              <a:avLst/>
              <a:gdLst/>
              <a:ahLst/>
              <a:cxnLst/>
              <a:rect l="l" t="t" r="r" b="b"/>
              <a:pathLst>
                <a:path w="31708" h="33931" extrusionOk="0">
                  <a:moveTo>
                    <a:pt x="15842" y="0"/>
                  </a:moveTo>
                  <a:cubicBezTo>
                    <a:pt x="15839" y="0"/>
                    <a:pt x="15837" y="0"/>
                    <a:pt x="15834" y="0"/>
                  </a:cubicBezTo>
                  <a:cubicBezTo>
                    <a:pt x="11457" y="4"/>
                    <a:pt x="7913" y="3346"/>
                    <a:pt x="7917" y="8371"/>
                  </a:cubicBezTo>
                  <a:cubicBezTo>
                    <a:pt x="7919" y="9334"/>
                    <a:pt x="8053" y="10261"/>
                    <a:pt x="8295" y="11132"/>
                  </a:cubicBezTo>
                  <a:cubicBezTo>
                    <a:pt x="8169" y="11126"/>
                    <a:pt x="8046" y="11114"/>
                    <a:pt x="7922" y="11113"/>
                  </a:cubicBezTo>
                  <a:cubicBezTo>
                    <a:pt x="3543" y="11119"/>
                    <a:pt x="1" y="14550"/>
                    <a:pt x="4" y="18778"/>
                  </a:cubicBezTo>
                  <a:cubicBezTo>
                    <a:pt x="8" y="23000"/>
                    <a:pt x="3556" y="26421"/>
                    <a:pt x="7925" y="26421"/>
                  </a:cubicBezTo>
                  <a:cubicBezTo>
                    <a:pt x="7929" y="26421"/>
                    <a:pt x="7933" y="26421"/>
                    <a:pt x="7937" y="26421"/>
                  </a:cubicBezTo>
                  <a:cubicBezTo>
                    <a:pt x="10568" y="26419"/>
                    <a:pt x="12890" y="25173"/>
                    <a:pt x="14329" y="23268"/>
                  </a:cubicBezTo>
                  <a:lnTo>
                    <a:pt x="14329" y="23268"/>
                  </a:lnTo>
                  <a:cubicBezTo>
                    <a:pt x="13046" y="27747"/>
                    <a:pt x="11155" y="33286"/>
                    <a:pt x="9490" y="33931"/>
                  </a:cubicBezTo>
                  <a:lnTo>
                    <a:pt x="21817" y="33916"/>
                  </a:lnTo>
                  <a:cubicBezTo>
                    <a:pt x="21817" y="33916"/>
                    <a:pt x="18427" y="28605"/>
                    <a:pt x="16808" y="23233"/>
                  </a:cubicBezTo>
                  <a:lnTo>
                    <a:pt x="16808" y="23233"/>
                  </a:lnTo>
                  <a:cubicBezTo>
                    <a:pt x="17181" y="24378"/>
                    <a:pt x="19406" y="26406"/>
                    <a:pt x="23774" y="26406"/>
                  </a:cubicBezTo>
                  <a:cubicBezTo>
                    <a:pt x="23779" y="26406"/>
                    <a:pt x="23783" y="26406"/>
                    <a:pt x="23788" y="26406"/>
                  </a:cubicBezTo>
                  <a:cubicBezTo>
                    <a:pt x="28165" y="26401"/>
                    <a:pt x="31707" y="22970"/>
                    <a:pt x="31703" y="18742"/>
                  </a:cubicBezTo>
                  <a:cubicBezTo>
                    <a:pt x="31699" y="14519"/>
                    <a:pt x="28155" y="11098"/>
                    <a:pt x="23781" y="11098"/>
                  </a:cubicBezTo>
                  <a:cubicBezTo>
                    <a:pt x="23778" y="11098"/>
                    <a:pt x="23775" y="11098"/>
                    <a:pt x="23771" y="11098"/>
                  </a:cubicBezTo>
                  <a:cubicBezTo>
                    <a:pt x="23645" y="11098"/>
                    <a:pt x="23522" y="11109"/>
                    <a:pt x="23396" y="11115"/>
                  </a:cubicBezTo>
                  <a:cubicBezTo>
                    <a:pt x="23639" y="10244"/>
                    <a:pt x="23769" y="9317"/>
                    <a:pt x="23769" y="8354"/>
                  </a:cubicBezTo>
                  <a:cubicBezTo>
                    <a:pt x="23763" y="3331"/>
                    <a:pt x="20217" y="0"/>
                    <a:pt x="158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7"/>
            <p:cNvSpPr/>
            <p:nvPr/>
          </p:nvSpPr>
          <p:spPr>
            <a:xfrm flipH="1">
              <a:off x="6287749" y="870463"/>
              <a:ext cx="528989" cy="511631"/>
            </a:xfrm>
            <a:custGeom>
              <a:avLst/>
              <a:gdLst/>
              <a:ahLst/>
              <a:cxnLst/>
              <a:rect l="l" t="t" r="r" b="b"/>
              <a:pathLst>
                <a:path w="27915" h="26999" extrusionOk="0">
                  <a:moveTo>
                    <a:pt x="20142" y="0"/>
                  </a:moveTo>
                  <a:cubicBezTo>
                    <a:pt x="18364" y="0"/>
                    <a:pt x="16459" y="647"/>
                    <a:pt x="14648" y="2128"/>
                  </a:cubicBezTo>
                  <a:cubicBezTo>
                    <a:pt x="13027" y="802"/>
                    <a:pt x="11193" y="219"/>
                    <a:pt x="9418" y="219"/>
                  </a:cubicBezTo>
                  <a:cubicBezTo>
                    <a:pt x="4482" y="219"/>
                    <a:pt x="0" y="4731"/>
                    <a:pt x="1814" y="10343"/>
                  </a:cubicBezTo>
                  <a:cubicBezTo>
                    <a:pt x="3803" y="16483"/>
                    <a:pt x="10051" y="22494"/>
                    <a:pt x="14622" y="26951"/>
                  </a:cubicBezTo>
                  <a:lnTo>
                    <a:pt x="14622" y="26999"/>
                  </a:lnTo>
                  <a:cubicBezTo>
                    <a:pt x="14622" y="26999"/>
                    <a:pt x="14639" y="26982"/>
                    <a:pt x="14648" y="26975"/>
                  </a:cubicBezTo>
                  <a:cubicBezTo>
                    <a:pt x="14658" y="26984"/>
                    <a:pt x="14676" y="26998"/>
                    <a:pt x="14676" y="26998"/>
                  </a:cubicBezTo>
                  <a:lnTo>
                    <a:pt x="14674" y="26949"/>
                  </a:lnTo>
                  <a:cubicBezTo>
                    <a:pt x="19335" y="22406"/>
                    <a:pt x="26145" y="16847"/>
                    <a:pt x="27531" y="10168"/>
                  </a:cubicBezTo>
                  <a:cubicBezTo>
                    <a:pt x="27914" y="8319"/>
                    <a:pt x="27756" y="6584"/>
                    <a:pt x="27203" y="5092"/>
                  </a:cubicBezTo>
                  <a:cubicBezTo>
                    <a:pt x="26074" y="2050"/>
                    <a:pt x="23308" y="0"/>
                    <a:pt x="2014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Gambling Hall Company Profile by Slidesgo">
  <a:themeElements>
    <a:clrScheme name="Simple Light">
      <a:dk1>
        <a:srgbClr val="000000"/>
      </a:dk1>
      <a:lt1>
        <a:srgbClr val="D2D2D2"/>
      </a:lt1>
      <a:dk2>
        <a:srgbClr val="F85529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187</Words>
  <Application>Microsoft Office PowerPoint</Application>
  <PresentationFormat>On-screen Show (16:9)</PresentationFormat>
  <Paragraphs>43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Bodoni Moda;900</vt:lpstr>
      <vt:lpstr>Open Sans Medium</vt:lpstr>
      <vt:lpstr>Arial</vt:lpstr>
      <vt:lpstr>Syncopate</vt:lpstr>
      <vt:lpstr>Gambling Hall Company Profile by Slidesgo</vt:lpstr>
      <vt:lpstr>POKER.PY </vt:lpstr>
      <vt:lpstr>OUR POKER</vt:lpstr>
      <vt:lpstr>WHY POKER?</vt:lpstr>
      <vt:lpstr>POKER HELPED US BY:</vt:lpstr>
      <vt:lpstr>HOW TO PLAY</vt:lpstr>
      <vt:lpstr>HOW TO PLAY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POKER.PY</dc:title>
  <dc:creator>AndreiMinca</dc:creator>
  <cp:lastModifiedBy>David Militaru</cp:lastModifiedBy>
  <cp:revision>6</cp:revision>
  <dcterms:modified xsi:type="dcterms:W3CDTF">2023-01-16T15:47:52Z</dcterms:modified>
</cp:coreProperties>
</file>